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Lst>
  <p:sldSz cx="18288000" cy="10287000"/>
  <p:notesSz cx="6858000" cy="9144000"/>
  <p:embeddedFontLst>
    <p:embeddedFont>
      <p:font typeface="Source Sans Pro Bold" charset="1" panose="020B0703030403020204"/>
      <p:regular r:id="rId11"/>
    </p:embeddedFont>
    <p:embeddedFont>
      <p:font typeface="Dynamo Medium" charset="1" panose="020B060402020A080404"/>
      <p:regular r:id="rId12"/>
    </p:embeddedFont>
    <p:embeddedFont>
      <p:font typeface="Assistant Bold" charset="1" panose="00000800000000000000"/>
      <p:regular r:id="rId13"/>
    </p:embeddedFont>
    <p:embeddedFont>
      <p:font typeface="Barlow Bold" charset="1" panose="00000800000000000000"/>
      <p:regular r:id="rId14"/>
    </p:embeddedFont>
    <p:embeddedFont>
      <p:font typeface="Barlow" charset="1" panose="00000500000000000000"/>
      <p:regular r:id="rId15"/>
    </p:embeddedFont>
    <p:embeddedFont>
      <p:font typeface="Muli Bold" charset="1" panose="000008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https://youtu.be/W_04ssdbB-8"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6.jpeg" Type="http://schemas.openxmlformats.org/officeDocument/2006/relationships/image"/><Relationship Id="rId8" Target="https://youtu.be/W_04ssdbB-8" TargetMode="External" Type="http://schemas.openxmlformats.org/officeDocument/2006/relationships/video"/></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448197" y="2398023"/>
            <a:ext cx="10522735" cy="5490954"/>
          </a:xfrm>
          <a:custGeom>
            <a:avLst/>
            <a:gdLst/>
            <a:ahLst/>
            <a:cxnLst/>
            <a:rect r="r" b="b" t="t" l="l"/>
            <a:pathLst>
              <a:path h="5490954" w="10522735">
                <a:moveTo>
                  <a:pt x="0" y="0"/>
                </a:moveTo>
                <a:lnTo>
                  <a:pt x="10522734" y="0"/>
                </a:lnTo>
                <a:lnTo>
                  <a:pt x="10522734" y="5490954"/>
                </a:lnTo>
                <a:lnTo>
                  <a:pt x="0" y="54909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846849" y="-754555"/>
            <a:ext cx="11434572" cy="11434527"/>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5046" t="0" r="-25046" b="0"/>
              </a:stretch>
            </a:blipFill>
          </p:spPr>
        </p:sp>
      </p:grpSp>
      <p:grpSp>
        <p:nvGrpSpPr>
          <p:cNvPr name="Group 5" id="5"/>
          <p:cNvGrpSpPr/>
          <p:nvPr/>
        </p:nvGrpSpPr>
        <p:grpSpPr>
          <a:xfrm rot="0">
            <a:off x="7065141" y="8217105"/>
            <a:ext cx="7009358" cy="1398154"/>
            <a:chOff x="0" y="0"/>
            <a:chExt cx="9345810" cy="1864205"/>
          </a:xfrm>
        </p:grpSpPr>
        <p:grpSp>
          <p:nvGrpSpPr>
            <p:cNvPr name="Group 6" id="6"/>
            <p:cNvGrpSpPr/>
            <p:nvPr/>
          </p:nvGrpSpPr>
          <p:grpSpPr>
            <a:xfrm rot="0">
              <a:off x="0" y="0"/>
              <a:ext cx="9345810" cy="1546271"/>
              <a:chOff x="0" y="0"/>
              <a:chExt cx="1250766" cy="206940"/>
            </a:xfrm>
          </p:grpSpPr>
          <p:sp>
            <p:nvSpPr>
              <p:cNvPr name="Freeform 7" id="7"/>
              <p:cNvSpPr/>
              <p:nvPr/>
            </p:nvSpPr>
            <p:spPr>
              <a:xfrm flipH="false" flipV="false" rot="0">
                <a:off x="18844" y="0"/>
                <a:ext cx="1213078" cy="206940"/>
              </a:xfrm>
              <a:custGeom>
                <a:avLst/>
                <a:gdLst/>
                <a:ahLst/>
                <a:cxnLst/>
                <a:rect r="r" b="b" t="t" l="l"/>
                <a:pathLst>
                  <a:path h="206940" w="1213078">
                    <a:moveTo>
                      <a:pt x="218760" y="0"/>
                    </a:moveTo>
                    <a:lnTo>
                      <a:pt x="1197518" y="0"/>
                    </a:lnTo>
                    <a:cubicBezTo>
                      <a:pt x="1203332" y="0"/>
                      <a:pt x="1208579" y="3488"/>
                      <a:pt x="1210829" y="8850"/>
                    </a:cubicBezTo>
                    <a:cubicBezTo>
                      <a:pt x="1213078" y="14212"/>
                      <a:pt x="1211891" y="20399"/>
                      <a:pt x="1207817" y="24548"/>
                    </a:cubicBezTo>
                    <a:lnTo>
                      <a:pt x="1052827" y="182392"/>
                    </a:lnTo>
                    <a:cubicBezTo>
                      <a:pt x="1037408" y="198094"/>
                      <a:pt x="1016325" y="206940"/>
                      <a:pt x="994318" y="206940"/>
                    </a:cubicBezTo>
                    <a:lnTo>
                      <a:pt x="15560" y="206940"/>
                    </a:lnTo>
                    <a:cubicBezTo>
                      <a:pt x="9746" y="206940"/>
                      <a:pt x="4499" y="203452"/>
                      <a:pt x="2249" y="198090"/>
                    </a:cubicBezTo>
                    <a:cubicBezTo>
                      <a:pt x="0" y="192728"/>
                      <a:pt x="1187" y="186541"/>
                      <a:pt x="5261" y="182392"/>
                    </a:cubicBezTo>
                    <a:lnTo>
                      <a:pt x="160251" y="24548"/>
                    </a:lnTo>
                    <a:cubicBezTo>
                      <a:pt x="175670" y="8846"/>
                      <a:pt x="196753" y="0"/>
                      <a:pt x="218760" y="0"/>
                    </a:cubicBezTo>
                    <a:close/>
                  </a:path>
                </a:pathLst>
              </a:custGeom>
              <a:solidFill>
                <a:srgbClr val="000080"/>
              </a:solidFill>
            </p:spPr>
          </p:sp>
          <p:sp>
            <p:nvSpPr>
              <p:cNvPr name="TextBox 8" id="8"/>
              <p:cNvSpPr txBox="true"/>
              <p:nvPr/>
            </p:nvSpPr>
            <p:spPr>
              <a:xfrm>
                <a:off x="101600" y="19050"/>
                <a:ext cx="1047566" cy="187890"/>
              </a:xfrm>
              <a:prstGeom prst="rect">
                <a:avLst/>
              </a:prstGeom>
            </p:spPr>
            <p:txBody>
              <a:bodyPr anchor="ctr" rtlCol="false" tIns="50800" lIns="50800" bIns="50800" rIns="50800"/>
              <a:lstStyle/>
              <a:p>
                <a:pPr algn="ctr">
                  <a:lnSpc>
                    <a:spcPts val="1993"/>
                  </a:lnSpc>
                </a:pPr>
              </a:p>
            </p:txBody>
          </p:sp>
        </p:grpSp>
        <p:grpSp>
          <p:nvGrpSpPr>
            <p:cNvPr name="Group 9" id="9"/>
            <p:cNvGrpSpPr/>
            <p:nvPr/>
          </p:nvGrpSpPr>
          <p:grpSpPr>
            <a:xfrm rot="0">
              <a:off x="4451974" y="1170495"/>
              <a:ext cx="4192850" cy="693710"/>
              <a:chOff x="0" y="0"/>
              <a:chExt cx="1250766" cy="206940"/>
            </a:xfrm>
          </p:grpSpPr>
          <p:sp>
            <p:nvSpPr>
              <p:cNvPr name="Freeform 10" id="10"/>
              <p:cNvSpPr/>
              <p:nvPr/>
            </p:nvSpPr>
            <p:spPr>
              <a:xfrm flipH="false" flipV="false" rot="0">
                <a:off x="22107" y="0"/>
                <a:ext cx="1206553" cy="206940"/>
              </a:xfrm>
              <a:custGeom>
                <a:avLst/>
                <a:gdLst/>
                <a:ahLst/>
                <a:cxnLst/>
                <a:rect r="r" b="b" t="t" l="l"/>
                <a:pathLst>
                  <a:path h="206940" w="1206553">
                    <a:moveTo>
                      <a:pt x="221454" y="0"/>
                    </a:moveTo>
                    <a:lnTo>
                      <a:pt x="1188298" y="0"/>
                    </a:lnTo>
                    <a:cubicBezTo>
                      <a:pt x="1195119" y="0"/>
                      <a:pt x="1201274" y="4093"/>
                      <a:pt x="1203913" y="10382"/>
                    </a:cubicBezTo>
                    <a:cubicBezTo>
                      <a:pt x="1206552" y="16672"/>
                      <a:pt x="1205160" y="23932"/>
                      <a:pt x="1200381" y="28799"/>
                    </a:cubicBezTo>
                    <a:lnTo>
                      <a:pt x="1053737" y="178141"/>
                    </a:lnTo>
                    <a:cubicBezTo>
                      <a:pt x="1035649" y="196563"/>
                      <a:pt x="1010915" y="206940"/>
                      <a:pt x="985098" y="206940"/>
                    </a:cubicBezTo>
                    <a:lnTo>
                      <a:pt x="18254" y="206940"/>
                    </a:lnTo>
                    <a:cubicBezTo>
                      <a:pt x="11433" y="206940"/>
                      <a:pt x="5278" y="202848"/>
                      <a:pt x="2639" y="196558"/>
                    </a:cubicBezTo>
                    <a:cubicBezTo>
                      <a:pt x="0" y="190268"/>
                      <a:pt x="1392" y="183008"/>
                      <a:pt x="6171" y="178141"/>
                    </a:cubicBezTo>
                    <a:lnTo>
                      <a:pt x="152815" y="28799"/>
                    </a:lnTo>
                    <a:cubicBezTo>
                      <a:pt x="170903" y="10377"/>
                      <a:pt x="195637" y="0"/>
                      <a:pt x="221454" y="0"/>
                    </a:cubicBezTo>
                    <a:close/>
                  </a:path>
                </a:pathLst>
              </a:custGeom>
              <a:solidFill>
                <a:srgbClr val="64CAF4"/>
              </a:solidFill>
            </p:spPr>
          </p:sp>
          <p:sp>
            <p:nvSpPr>
              <p:cNvPr name="TextBox 11" id="11"/>
              <p:cNvSpPr txBox="true"/>
              <p:nvPr/>
            </p:nvSpPr>
            <p:spPr>
              <a:xfrm>
                <a:off x="101600" y="19050"/>
                <a:ext cx="1047566" cy="187890"/>
              </a:xfrm>
              <a:prstGeom prst="rect">
                <a:avLst/>
              </a:prstGeom>
            </p:spPr>
            <p:txBody>
              <a:bodyPr anchor="ctr" rtlCol="false" tIns="50800" lIns="50800" bIns="50800" rIns="50800"/>
              <a:lstStyle/>
              <a:p>
                <a:pPr algn="ctr">
                  <a:lnSpc>
                    <a:spcPts val="1993"/>
                  </a:lnSpc>
                </a:pPr>
              </a:p>
            </p:txBody>
          </p:sp>
        </p:grpSp>
      </p:grpSp>
      <p:grpSp>
        <p:nvGrpSpPr>
          <p:cNvPr name="Group 12" id="12"/>
          <p:cNvGrpSpPr/>
          <p:nvPr/>
        </p:nvGrpSpPr>
        <p:grpSpPr>
          <a:xfrm rot="0">
            <a:off x="8909240" y="1005824"/>
            <a:ext cx="4593733" cy="45937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name="TextBox 14" id="14"/>
            <p:cNvSpPr txBox="true"/>
            <p:nvPr/>
          </p:nvSpPr>
          <p:spPr>
            <a:xfrm>
              <a:off x="76200" y="95250"/>
              <a:ext cx="660400" cy="641350"/>
            </a:xfrm>
            <a:prstGeom prst="rect">
              <a:avLst/>
            </a:prstGeom>
          </p:spPr>
          <p:txBody>
            <a:bodyPr anchor="ctr" rtlCol="false" tIns="52498" lIns="52498" bIns="52498" rIns="52498"/>
            <a:lstStyle/>
            <a:p>
              <a:pPr algn="ctr">
                <a:lnSpc>
                  <a:spcPts val="1993"/>
                </a:lnSpc>
              </a:pPr>
            </a:p>
          </p:txBody>
        </p:sp>
      </p:grpSp>
      <p:sp>
        <p:nvSpPr>
          <p:cNvPr name="Freeform 15" id="15"/>
          <p:cNvSpPr/>
          <p:nvPr/>
        </p:nvSpPr>
        <p:spPr>
          <a:xfrm flipH="false" flipV="false" rot="0">
            <a:off x="2351429" y="3041077"/>
            <a:ext cx="523227" cy="523227"/>
          </a:xfrm>
          <a:custGeom>
            <a:avLst/>
            <a:gdLst/>
            <a:ahLst/>
            <a:cxnLst/>
            <a:rect r="r" b="b" t="t" l="l"/>
            <a:pathLst>
              <a:path h="523227" w="523227">
                <a:moveTo>
                  <a:pt x="0" y="0"/>
                </a:moveTo>
                <a:lnTo>
                  <a:pt x="523227" y="0"/>
                </a:lnTo>
                <a:lnTo>
                  <a:pt x="523227" y="523227"/>
                </a:lnTo>
                <a:lnTo>
                  <a:pt x="0" y="5232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2219756" y="3703755"/>
            <a:ext cx="7004506" cy="1377883"/>
          </a:xfrm>
          <a:prstGeom prst="rect">
            <a:avLst/>
          </a:prstGeom>
        </p:spPr>
        <p:txBody>
          <a:bodyPr anchor="t" rtlCol="false" tIns="0" lIns="0" bIns="0" rIns="0">
            <a:spAutoFit/>
          </a:bodyPr>
          <a:lstStyle/>
          <a:p>
            <a:pPr algn="l">
              <a:lnSpc>
                <a:spcPts val="11200"/>
              </a:lnSpc>
            </a:pPr>
            <a:r>
              <a:rPr lang="en-US" sz="8000">
                <a:solidFill>
                  <a:srgbClr val="000080"/>
                </a:solidFill>
                <a:latin typeface="Source Sans Pro Bold"/>
              </a:rPr>
              <a:t>AGEN</a:t>
            </a:r>
          </a:p>
        </p:txBody>
      </p:sp>
      <p:sp>
        <p:nvSpPr>
          <p:cNvPr name="TextBox 17" id="17"/>
          <p:cNvSpPr txBox="true"/>
          <p:nvPr/>
        </p:nvSpPr>
        <p:spPr>
          <a:xfrm rot="0">
            <a:off x="2220004" y="4639986"/>
            <a:ext cx="8796517" cy="2057334"/>
          </a:xfrm>
          <a:prstGeom prst="rect">
            <a:avLst/>
          </a:prstGeom>
        </p:spPr>
        <p:txBody>
          <a:bodyPr anchor="t" rtlCol="false" tIns="0" lIns="0" bIns="0" rIns="0">
            <a:spAutoFit/>
          </a:bodyPr>
          <a:lstStyle/>
          <a:p>
            <a:pPr algn="l">
              <a:lnSpc>
                <a:spcPts val="16799"/>
              </a:lnSpc>
            </a:pPr>
            <a:r>
              <a:rPr lang="en-US" sz="11999" spc="47">
                <a:solidFill>
                  <a:srgbClr val="56AAF0"/>
                </a:solidFill>
                <a:latin typeface="Dynamo Medium"/>
              </a:rPr>
              <a:t>PRODUK</a:t>
            </a:r>
          </a:p>
        </p:txBody>
      </p:sp>
      <p:sp>
        <p:nvSpPr>
          <p:cNvPr name="TextBox 18" id="18"/>
          <p:cNvSpPr txBox="true"/>
          <p:nvPr/>
        </p:nvSpPr>
        <p:spPr>
          <a:xfrm rot="0">
            <a:off x="2987387" y="3069652"/>
            <a:ext cx="3298401" cy="494483"/>
          </a:xfrm>
          <a:prstGeom prst="rect">
            <a:avLst/>
          </a:prstGeom>
        </p:spPr>
        <p:txBody>
          <a:bodyPr anchor="t" rtlCol="false" tIns="0" lIns="0" bIns="0" rIns="0">
            <a:spAutoFit/>
          </a:bodyPr>
          <a:lstStyle/>
          <a:p>
            <a:pPr algn="l">
              <a:lnSpc>
                <a:spcPts val="3895"/>
              </a:lnSpc>
            </a:pPr>
            <a:r>
              <a:rPr lang="en-US" sz="3447">
                <a:solidFill>
                  <a:srgbClr val="3275C5"/>
                </a:solidFill>
                <a:latin typeface="Source Sans Pro Bold"/>
              </a:rPr>
              <a:t>KELOMPOK 4</a:t>
            </a:r>
          </a:p>
        </p:txBody>
      </p:sp>
      <p:sp>
        <p:nvSpPr>
          <p:cNvPr name="TextBox 19" id="19"/>
          <p:cNvSpPr txBox="true"/>
          <p:nvPr/>
        </p:nvSpPr>
        <p:spPr>
          <a:xfrm rot="0">
            <a:off x="8453675" y="8404225"/>
            <a:ext cx="4622964" cy="720615"/>
          </a:xfrm>
          <a:prstGeom prst="rect">
            <a:avLst/>
          </a:prstGeom>
        </p:spPr>
        <p:txBody>
          <a:bodyPr anchor="t" rtlCol="false" tIns="0" lIns="0" bIns="0" rIns="0">
            <a:spAutoFit/>
          </a:bodyPr>
          <a:lstStyle/>
          <a:p>
            <a:pPr algn="l">
              <a:lnSpc>
                <a:spcPts val="5650"/>
              </a:lnSpc>
            </a:pPr>
            <a:r>
              <a:rPr lang="en-US" sz="5000">
                <a:solidFill>
                  <a:srgbClr val="FCFEFF"/>
                </a:solidFill>
                <a:latin typeface="Source Sans Pro Bold"/>
              </a:rPr>
              <a:t>PBW - A</a:t>
            </a:r>
          </a:p>
        </p:txBody>
      </p:sp>
      <p:sp>
        <p:nvSpPr>
          <p:cNvPr name="TextBox 20" id="20"/>
          <p:cNvSpPr txBox="true"/>
          <p:nvPr/>
        </p:nvSpPr>
        <p:spPr>
          <a:xfrm rot="0">
            <a:off x="7360963" y="9634309"/>
            <a:ext cx="9203172" cy="244093"/>
          </a:xfrm>
          <a:prstGeom prst="rect">
            <a:avLst/>
          </a:prstGeom>
        </p:spPr>
        <p:txBody>
          <a:bodyPr anchor="t" rtlCol="false" tIns="0" lIns="0" bIns="0" rIns="0">
            <a:spAutoFit/>
          </a:bodyPr>
          <a:lstStyle/>
          <a:p>
            <a:pPr algn="l">
              <a:lnSpc>
                <a:spcPts val="1974"/>
              </a:lnSpc>
            </a:pPr>
            <a:r>
              <a:rPr lang="en-US" sz="1747">
                <a:solidFill>
                  <a:srgbClr val="3275C5"/>
                </a:solidFill>
                <a:latin typeface="Assistant Bold"/>
              </a:rPr>
              <a:t>YT: </a:t>
            </a:r>
            <a:r>
              <a:rPr lang="en-US" sz="1747" u="sng">
                <a:solidFill>
                  <a:srgbClr val="3275C5"/>
                </a:solidFill>
                <a:latin typeface="Assistant Bold"/>
                <a:hlinkClick r:id="rId7" tooltip="https://youtu.be/W_04ssdbB-8"/>
              </a:rPr>
              <a:t>HTTPS://YOUTU.BE/W_04SSDBB-8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7F1F6"/>
        </a:solidFill>
      </p:bgPr>
    </p:bg>
    <p:spTree>
      <p:nvGrpSpPr>
        <p:cNvPr id="1" name=""/>
        <p:cNvGrpSpPr/>
        <p:nvPr/>
      </p:nvGrpSpPr>
      <p:grpSpPr>
        <a:xfrm>
          <a:off x="0" y="0"/>
          <a:ext cx="0" cy="0"/>
          <a:chOff x="0" y="0"/>
          <a:chExt cx="0" cy="0"/>
        </a:xfrm>
      </p:grpSpPr>
      <p:grpSp>
        <p:nvGrpSpPr>
          <p:cNvPr name="Group 2" id="2"/>
          <p:cNvGrpSpPr/>
          <p:nvPr/>
        </p:nvGrpSpPr>
        <p:grpSpPr>
          <a:xfrm rot="0">
            <a:off x="3039166" y="2922695"/>
            <a:ext cx="2332934" cy="2714687"/>
            <a:chOff x="0" y="0"/>
            <a:chExt cx="698500" cy="812800"/>
          </a:xfrm>
        </p:grpSpPr>
        <p:sp>
          <p:nvSpPr>
            <p:cNvPr name="Freeform 3" id="3"/>
            <p:cNvSpPr/>
            <p:nvPr/>
          </p:nvSpPr>
          <p:spPr>
            <a:xfrm flipH="false" flipV="false" rot="0">
              <a:off x="0" y="23000"/>
              <a:ext cx="698500" cy="766799"/>
            </a:xfrm>
            <a:custGeom>
              <a:avLst/>
              <a:gdLst/>
              <a:ahLst/>
              <a:cxnLst/>
              <a:rect r="r" b="b" t="t" l="l"/>
              <a:pathLst>
                <a:path h="766799" w="698500">
                  <a:moveTo>
                    <a:pt x="452780" y="37236"/>
                  </a:moveTo>
                  <a:lnTo>
                    <a:pt x="594970" y="119964"/>
                  </a:lnTo>
                  <a:cubicBezTo>
                    <a:pt x="659068" y="157258"/>
                    <a:pt x="698500" y="225821"/>
                    <a:pt x="698500" y="299978"/>
                  </a:cubicBezTo>
                  <a:lnTo>
                    <a:pt x="698500" y="466822"/>
                  </a:lnTo>
                  <a:cubicBezTo>
                    <a:pt x="698500" y="540979"/>
                    <a:pt x="659068" y="609542"/>
                    <a:pt x="594970" y="646836"/>
                  </a:cubicBezTo>
                  <a:lnTo>
                    <a:pt x="452780" y="729564"/>
                  </a:lnTo>
                  <a:cubicBezTo>
                    <a:pt x="388782" y="766800"/>
                    <a:pt x="309718" y="766800"/>
                    <a:pt x="245720" y="729564"/>
                  </a:cubicBezTo>
                  <a:lnTo>
                    <a:pt x="103530" y="646836"/>
                  </a:lnTo>
                  <a:cubicBezTo>
                    <a:pt x="39432" y="609542"/>
                    <a:pt x="0" y="540979"/>
                    <a:pt x="0" y="466822"/>
                  </a:cubicBezTo>
                  <a:lnTo>
                    <a:pt x="0" y="299978"/>
                  </a:lnTo>
                  <a:cubicBezTo>
                    <a:pt x="0" y="225821"/>
                    <a:pt x="39432" y="157258"/>
                    <a:pt x="103530" y="119964"/>
                  </a:cubicBezTo>
                  <a:lnTo>
                    <a:pt x="245720" y="37236"/>
                  </a:lnTo>
                  <a:cubicBezTo>
                    <a:pt x="309718" y="0"/>
                    <a:pt x="388782" y="0"/>
                    <a:pt x="452780" y="37236"/>
                  </a:cubicBezTo>
                  <a:close/>
                </a:path>
              </a:pathLst>
            </a:custGeom>
            <a:gradFill rotWithShape="true">
              <a:gsLst>
                <a:gs pos="0">
                  <a:srgbClr val="3183ED">
                    <a:alpha val="100000"/>
                  </a:srgbClr>
                </a:gs>
                <a:gs pos="100000">
                  <a:srgbClr val="86E2FF">
                    <a:alpha val="100000"/>
                  </a:srgbClr>
                </a:gs>
              </a:gsLst>
              <a:lin ang="5400000"/>
            </a:gradFill>
            <a:ln w="12700">
              <a:solidFill>
                <a:srgbClr val="000000"/>
              </a:solidFill>
            </a:ln>
          </p:spPr>
        </p:sp>
      </p:grpSp>
      <p:grpSp>
        <p:nvGrpSpPr>
          <p:cNvPr name="Group 4" id="4"/>
          <p:cNvGrpSpPr/>
          <p:nvPr/>
        </p:nvGrpSpPr>
        <p:grpSpPr>
          <a:xfrm rot="0">
            <a:off x="3155049" y="3058960"/>
            <a:ext cx="2082358" cy="2423108"/>
            <a:chOff x="0" y="0"/>
            <a:chExt cx="698500" cy="812800"/>
          </a:xfrm>
        </p:grpSpPr>
        <p:sp>
          <p:nvSpPr>
            <p:cNvPr name="Freeform 5" id="5"/>
            <p:cNvSpPr/>
            <p:nvPr/>
          </p:nvSpPr>
          <p:spPr>
            <a:xfrm flipH="false" flipV="false" rot="0">
              <a:off x="0" y="25768"/>
              <a:ext cx="698500" cy="761264"/>
            </a:xfrm>
            <a:custGeom>
              <a:avLst/>
              <a:gdLst/>
              <a:ahLst/>
              <a:cxnLst/>
              <a:rect r="r" b="b" t="t" l="l"/>
              <a:pathLst>
                <a:path h="761264" w="698500">
                  <a:moveTo>
                    <a:pt x="465238" y="41716"/>
                  </a:moveTo>
                  <a:lnTo>
                    <a:pt x="582512" y="109948"/>
                  </a:lnTo>
                  <a:cubicBezTo>
                    <a:pt x="654323" y="151729"/>
                    <a:pt x="698500" y="228543"/>
                    <a:pt x="698500" y="311624"/>
                  </a:cubicBezTo>
                  <a:lnTo>
                    <a:pt x="698500" y="449640"/>
                  </a:lnTo>
                  <a:cubicBezTo>
                    <a:pt x="698500" y="532721"/>
                    <a:pt x="654323" y="609535"/>
                    <a:pt x="582512" y="651316"/>
                  </a:cubicBezTo>
                  <a:lnTo>
                    <a:pt x="465238" y="719548"/>
                  </a:lnTo>
                  <a:cubicBezTo>
                    <a:pt x="393539" y="761264"/>
                    <a:pt x="304961" y="761264"/>
                    <a:pt x="233262" y="719548"/>
                  </a:cubicBezTo>
                  <a:lnTo>
                    <a:pt x="115988" y="651316"/>
                  </a:lnTo>
                  <a:cubicBezTo>
                    <a:pt x="44177" y="609535"/>
                    <a:pt x="0" y="532721"/>
                    <a:pt x="0" y="449640"/>
                  </a:cubicBezTo>
                  <a:lnTo>
                    <a:pt x="0" y="311624"/>
                  </a:lnTo>
                  <a:cubicBezTo>
                    <a:pt x="0" y="228543"/>
                    <a:pt x="44177" y="151729"/>
                    <a:pt x="115988" y="109948"/>
                  </a:cubicBezTo>
                  <a:lnTo>
                    <a:pt x="233262" y="41716"/>
                  </a:lnTo>
                  <a:cubicBezTo>
                    <a:pt x="304961" y="0"/>
                    <a:pt x="393539" y="0"/>
                    <a:pt x="465238" y="41716"/>
                  </a:cubicBezTo>
                  <a:close/>
                </a:path>
              </a:pathLst>
            </a:custGeom>
            <a:solidFill>
              <a:srgbClr val="000080"/>
            </a:solidFill>
            <a:ln w="12700">
              <a:solidFill>
                <a:srgbClr val="000000"/>
              </a:solidFill>
            </a:ln>
          </p:spPr>
        </p:sp>
      </p:grpSp>
      <p:grpSp>
        <p:nvGrpSpPr>
          <p:cNvPr name="Group 6" id="6"/>
          <p:cNvGrpSpPr/>
          <p:nvPr/>
        </p:nvGrpSpPr>
        <p:grpSpPr>
          <a:xfrm rot="0">
            <a:off x="-968618" y="867952"/>
            <a:ext cx="3086100" cy="645795"/>
            <a:chOff x="0" y="0"/>
            <a:chExt cx="812800" cy="170086"/>
          </a:xfrm>
        </p:grpSpPr>
        <p:sp>
          <p:nvSpPr>
            <p:cNvPr name="Freeform 7" id="7"/>
            <p:cNvSpPr/>
            <p:nvPr/>
          </p:nvSpPr>
          <p:spPr>
            <a:xfrm flipH="false" flipV="false" rot="0">
              <a:off x="0" y="0"/>
              <a:ext cx="812800" cy="170086"/>
            </a:xfrm>
            <a:custGeom>
              <a:avLst/>
              <a:gdLst/>
              <a:ahLst/>
              <a:cxnLst/>
              <a:rect r="r" b="b" t="t" l="l"/>
              <a:pathLst>
                <a:path h="170086" w="812800">
                  <a:moveTo>
                    <a:pt x="0" y="0"/>
                  </a:moveTo>
                  <a:lnTo>
                    <a:pt x="812800" y="0"/>
                  </a:lnTo>
                  <a:lnTo>
                    <a:pt x="812800" y="170086"/>
                  </a:lnTo>
                  <a:lnTo>
                    <a:pt x="0" y="170086"/>
                  </a:lnTo>
                  <a:close/>
                </a:path>
              </a:pathLst>
            </a:custGeom>
            <a:solidFill>
              <a:srgbClr val="0A396D"/>
            </a:solidFill>
          </p:spPr>
        </p:sp>
        <p:sp>
          <p:nvSpPr>
            <p:cNvPr name="TextBox 8" id="8"/>
            <p:cNvSpPr txBox="true"/>
            <p:nvPr/>
          </p:nvSpPr>
          <p:spPr>
            <a:xfrm>
              <a:off x="0" y="-38100"/>
              <a:ext cx="812800" cy="208186"/>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7141751"/>
            <a:ext cx="3086100" cy="645795"/>
            <a:chOff x="0" y="0"/>
            <a:chExt cx="812800" cy="170086"/>
          </a:xfrm>
        </p:grpSpPr>
        <p:sp>
          <p:nvSpPr>
            <p:cNvPr name="Freeform 10" id="10"/>
            <p:cNvSpPr/>
            <p:nvPr/>
          </p:nvSpPr>
          <p:spPr>
            <a:xfrm flipH="false" flipV="false" rot="0">
              <a:off x="0" y="0"/>
              <a:ext cx="812800" cy="170086"/>
            </a:xfrm>
            <a:custGeom>
              <a:avLst/>
              <a:gdLst/>
              <a:ahLst/>
              <a:cxnLst/>
              <a:rect r="r" b="b" t="t" l="l"/>
              <a:pathLst>
                <a:path h="170086" w="812800">
                  <a:moveTo>
                    <a:pt x="0" y="0"/>
                  </a:moveTo>
                  <a:lnTo>
                    <a:pt x="812800" y="0"/>
                  </a:lnTo>
                  <a:lnTo>
                    <a:pt x="812800" y="170086"/>
                  </a:lnTo>
                  <a:lnTo>
                    <a:pt x="0" y="170086"/>
                  </a:lnTo>
                  <a:close/>
                </a:path>
              </a:pathLst>
            </a:custGeom>
            <a:solidFill>
              <a:srgbClr val="0A396D"/>
            </a:solidFill>
          </p:spPr>
        </p:sp>
        <p:sp>
          <p:nvSpPr>
            <p:cNvPr name="TextBox 11" id="11"/>
            <p:cNvSpPr txBox="true"/>
            <p:nvPr/>
          </p:nvSpPr>
          <p:spPr>
            <a:xfrm>
              <a:off x="0" y="-38100"/>
              <a:ext cx="812800" cy="208186"/>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101655" y="2913170"/>
            <a:ext cx="2332934" cy="2714687"/>
            <a:chOff x="0" y="0"/>
            <a:chExt cx="698500" cy="812800"/>
          </a:xfrm>
        </p:grpSpPr>
        <p:sp>
          <p:nvSpPr>
            <p:cNvPr name="Freeform 13" id="13"/>
            <p:cNvSpPr/>
            <p:nvPr/>
          </p:nvSpPr>
          <p:spPr>
            <a:xfrm flipH="false" flipV="false" rot="0">
              <a:off x="0" y="23000"/>
              <a:ext cx="698500" cy="766799"/>
            </a:xfrm>
            <a:custGeom>
              <a:avLst/>
              <a:gdLst/>
              <a:ahLst/>
              <a:cxnLst/>
              <a:rect r="r" b="b" t="t" l="l"/>
              <a:pathLst>
                <a:path h="766799" w="698500">
                  <a:moveTo>
                    <a:pt x="452780" y="37236"/>
                  </a:moveTo>
                  <a:lnTo>
                    <a:pt x="594970" y="119964"/>
                  </a:lnTo>
                  <a:cubicBezTo>
                    <a:pt x="659068" y="157258"/>
                    <a:pt x="698500" y="225821"/>
                    <a:pt x="698500" y="299978"/>
                  </a:cubicBezTo>
                  <a:lnTo>
                    <a:pt x="698500" y="466822"/>
                  </a:lnTo>
                  <a:cubicBezTo>
                    <a:pt x="698500" y="540979"/>
                    <a:pt x="659068" y="609542"/>
                    <a:pt x="594970" y="646836"/>
                  </a:cubicBezTo>
                  <a:lnTo>
                    <a:pt x="452780" y="729564"/>
                  </a:lnTo>
                  <a:cubicBezTo>
                    <a:pt x="388782" y="766800"/>
                    <a:pt x="309718" y="766800"/>
                    <a:pt x="245720" y="729564"/>
                  </a:cubicBezTo>
                  <a:lnTo>
                    <a:pt x="103530" y="646836"/>
                  </a:lnTo>
                  <a:cubicBezTo>
                    <a:pt x="39432" y="609542"/>
                    <a:pt x="0" y="540979"/>
                    <a:pt x="0" y="466822"/>
                  </a:cubicBezTo>
                  <a:lnTo>
                    <a:pt x="0" y="299978"/>
                  </a:lnTo>
                  <a:cubicBezTo>
                    <a:pt x="0" y="225821"/>
                    <a:pt x="39432" y="157258"/>
                    <a:pt x="103530" y="119964"/>
                  </a:cubicBezTo>
                  <a:lnTo>
                    <a:pt x="245720" y="37236"/>
                  </a:lnTo>
                  <a:cubicBezTo>
                    <a:pt x="309718" y="0"/>
                    <a:pt x="388782" y="0"/>
                    <a:pt x="452780" y="37236"/>
                  </a:cubicBezTo>
                  <a:close/>
                </a:path>
              </a:pathLst>
            </a:custGeom>
            <a:gradFill rotWithShape="true">
              <a:gsLst>
                <a:gs pos="0">
                  <a:srgbClr val="3183ED">
                    <a:alpha val="100000"/>
                  </a:srgbClr>
                </a:gs>
                <a:gs pos="100000">
                  <a:srgbClr val="86E2FF">
                    <a:alpha val="100000"/>
                  </a:srgbClr>
                </a:gs>
              </a:gsLst>
              <a:lin ang="5400000"/>
            </a:gradFill>
            <a:ln w="12700">
              <a:solidFill>
                <a:srgbClr val="000000"/>
              </a:solidFill>
            </a:ln>
          </p:spPr>
        </p:sp>
      </p:grpSp>
      <p:grpSp>
        <p:nvGrpSpPr>
          <p:cNvPr name="Group 14" id="14"/>
          <p:cNvGrpSpPr/>
          <p:nvPr/>
        </p:nvGrpSpPr>
        <p:grpSpPr>
          <a:xfrm rot="0">
            <a:off x="8226943" y="3058960"/>
            <a:ext cx="2082358" cy="2423108"/>
            <a:chOff x="0" y="0"/>
            <a:chExt cx="698500" cy="812800"/>
          </a:xfrm>
        </p:grpSpPr>
        <p:sp>
          <p:nvSpPr>
            <p:cNvPr name="Freeform 15" id="15"/>
            <p:cNvSpPr/>
            <p:nvPr/>
          </p:nvSpPr>
          <p:spPr>
            <a:xfrm flipH="false" flipV="false" rot="0">
              <a:off x="0" y="25768"/>
              <a:ext cx="698500" cy="761264"/>
            </a:xfrm>
            <a:custGeom>
              <a:avLst/>
              <a:gdLst/>
              <a:ahLst/>
              <a:cxnLst/>
              <a:rect r="r" b="b" t="t" l="l"/>
              <a:pathLst>
                <a:path h="761264" w="698500">
                  <a:moveTo>
                    <a:pt x="465238" y="41716"/>
                  </a:moveTo>
                  <a:lnTo>
                    <a:pt x="582512" y="109948"/>
                  </a:lnTo>
                  <a:cubicBezTo>
                    <a:pt x="654323" y="151729"/>
                    <a:pt x="698500" y="228543"/>
                    <a:pt x="698500" y="311624"/>
                  </a:cubicBezTo>
                  <a:lnTo>
                    <a:pt x="698500" y="449640"/>
                  </a:lnTo>
                  <a:cubicBezTo>
                    <a:pt x="698500" y="532721"/>
                    <a:pt x="654323" y="609535"/>
                    <a:pt x="582512" y="651316"/>
                  </a:cubicBezTo>
                  <a:lnTo>
                    <a:pt x="465238" y="719548"/>
                  </a:lnTo>
                  <a:cubicBezTo>
                    <a:pt x="393539" y="761264"/>
                    <a:pt x="304961" y="761264"/>
                    <a:pt x="233262" y="719548"/>
                  </a:cubicBezTo>
                  <a:lnTo>
                    <a:pt x="115988" y="651316"/>
                  </a:lnTo>
                  <a:cubicBezTo>
                    <a:pt x="44177" y="609535"/>
                    <a:pt x="0" y="532721"/>
                    <a:pt x="0" y="449640"/>
                  </a:cubicBezTo>
                  <a:lnTo>
                    <a:pt x="0" y="311624"/>
                  </a:lnTo>
                  <a:cubicBezTo>
                    <a:pt x="0" y="228543"/>
                    <a:pt x="44177" y="151729"/>
                    <a:pt x="115988" y="109948"/>
                  </a:cubicBezTo>
                  <a:lnTo>
                    <a:pt x="233262" y="41716"/>
                  </a:lnTo>
                  <a:cubicBezTo>
                    <a:pt x="304961" y="0"/>
                    <a:pt x="393539" y="0"/>
                    <a:pt x="465238" y="41716"/>
                  </a:cubicBezTo>
                  <a:close/>
                </a:path>
              </a:pathLst>
            </a:custGeom>
            <a:solidFill>
              <a:srgbClr val="0D7377"/>
            </a:solidFill>
            <a:ln w="12700">
              <a:solidFill>
                <a:srgbClr val="000000"/>
              </a:solidFill>
            </a:ln>
          </p:spPr>
        </p:sp>
      </p:grpSp>
      <p:grpSp>
        <p:nvGrpSpPr>
          <p:cNvPr name="Group 16" id="16"/>
          <p:cNvGrpSpPr/>
          <p:nvPr/>
        </p:nvGrpSpPr>
        <p:grpSpPr>
          <a:xfrm rot="0">
            <a:off x="12900521" y="3005952"/>
            <a:ext cx="2332934" cy="2714687"/>
            <a:chOff x="0" y="0"/>
            <a:chExt cx="698500" cy="812800"/>
          </a:xfrm>
        </p:grpSpPr>
        <p:sp>
          <p:nvSpPr>
            <p:cNvPr name="Freeform 17" id="17"/>
            <p:cNvSpPr/>
            <p:nvPr/>
          </p:nvSpPr>
          <p:spPr>
            <a:xfrm flipH="false" flipV="false" rot="0">
              <a:off x="0" y="23000"/>
              <a:ext cx="698500" cy="766799"/>
            </a:xfrm>
            <a:custGeom>
              <a:avLst/>
              <a:gdLst/>
              <a:ahLst/>
              <a:cxnLst/>
              <a:rect r="r" b="b" t="t" l="l"/>
              <a:pathLst>
                <a:path h="766799" w="698500">
                  <a:moveTo>
                    <a:pt x="452780" y="37236"/>
                  </a:moveTo>
                  <a:lnTo>
                    <a:pt x="594970" y="119964"/>
                  </a:lnTo>
                  <a:cubicBezTo>
                    <a:pt x="659068" y="157258"/>
                    <a:pt x="698500" y="225821"/>
                    <a:pt x="698500" y="299978"/>
                  </a:cubicBezTo>
                  <a:lnTo>
                    <a:pt x="698500" y="466822"/>
                  </a:lnTo>
                  <a:cubicBezTo>
                    <a:pt x="698500" y="540979"/>
                    <a:pt x="659068" y="609542"/>
                    <a:pt x="594970" y="646836"/>
                  </a:cubicBezTo>
                  <a:lnTo>
                    <a:pt x="452780" y="729564"/>
                  </a:lnTo>
                  <a:cubicBezTo>
                    <a:pt x="388782" y="766800"/>
                    <a:pt x="309718" y="766800"/>
                    <a:pt x="245720" y="729564"/>
                  </a:cubicBezTo>
                  <a:lnTo>
                    <a:pt x="103530" y="646836"/>
                  </a:lnTo>
                  <a:cubicBezTo>
                    <a:pt x="39432" y="609542"/>
                    <a:pt x="0" y="540979"/>
                    <a:pt x="0" y="466822"/>
                  </a:cubicBezTo>
                  <a:lnTo>
                    <a:pt x="0" y="299978"/>
                  </a:lnTo>
                  <a:cubicBezTo>
                    <a:pt x="0" y="225821"/>
                    <a:pt x="39432" y="157258"/>
                    <a:pt x="103530" y="119964"/>
                  </a:cubicBezTo>
                  <a:lnTo>
                    <a:pt x="245720" y="37236"/>
                  </a:lnTo>
                  <a:cubicBezTo>
                    <a:pt x="309718" y="0"/>
                    <a:pt x="388782" y="0"/>
                    <a:pt x="452780" y="37236"/>
                  </a:cubicBezTo>
                  <a:close/>
                </a:path>
              </a:pathLst>
            </a:custGeom>
            <a:gradFill rotWithShape="true">
              <a:gsLst>
                <a:gs pos="0">
                  <a:srgbClr val="3183ED">
                    <a:alpha val="100000"/>
                  </a:srgbClr>
                </a:gs>
                <a:gs pos="100000">
                  <a:srgbClr val="86E2FF">
                    <a:alpha val="100000"/>
                  </a:srgbClr>
                </a:gs>
              </a:gsLst>
              <a:lin ang="5400000"/>
            </a:gradFill>
            <a:ln w="12700">
              <a:solidFill>
                <a:srgbClr val="000000"/>
              </a:solidFill>
            </a:ln>
          </p:spPr>
        </p:sp>
      </p:grpSp>
      <p:grpSp>
        <p:nvGrpSpPr>
          <p:cNvPr name="Group 18" id="18"/>
          <p:cNvGrpSpPr/>
          <p:nvPr/>
        </p:nvGrpSpPr>
        <p:grpSpPr>
          <a:xfrm rot="0">
            <a:off x="13025809" y="3151742"/>
            <a:ext cx="2082358" cy="2423108"/>
            <a:chOff x="0" y="0"/>
            <a:chExt cx="698500" cy="812800"/>
          </a:xfrm>
        </p:grpSpPr>
        <p:sp>
          <p:nvSpPr>
            <p:cNvPr name="Freeform 19" id="19"/>
            <p:cNvSpPr/>
            <p:nvPr/>
          </p:nvSpPr>
          <p:spPr>
            <a:xfrm flipH="false" flipV="false" rot="0">
              <a:off x="0" y="25768"/>
              <a:ext cx="698500" cy="761264"/>
            </a:xfrm>
            <a:custGeom>
              <a:avLst/>
              <a:gdLst/>
              <a:ahLst/>
              <a:cxnLst/>
              <a:rect r="r" b="b" t="t" l="l"/>
              <a:pathLst>
                <a:path h="761264" w="698500">
                  <a:moveTo>
                    <a:pt x="465238" y="41716"/>
                  </a:moveTo>
                  <a:lnTo>
                    <a:pt x="582512" y="109948"/>
                  </a:lnTo>
                  <a:cubicBezTo>
                    <a:pt x="654323" y="151729"/>
                    <a:pt x="698500" y="228543"/>
                    <a:pt x="698500" y="311624"/>
                  </a:cubicBezTo>
                  <a:lnTo>
                    <a:pt x="698500" y="449640"/>
                  </a:lnTo>
                  <a:cubicBezTo>
                    <a:pt x="698500" y="532721"/>
                    <a:pt x="654323" y="609535"/>
                    <a:pt x="582512" y="651316"/>
                  </a:cubicBezTo>
                  <a:lnTo>
                    <a:pt x="465238" y="719548"/>
                  </a:lnTo>
                  <a:cubicBezTo>
                    <a:pt x="393539" y="761264"/>
                    <a:pt x="304961" y="761264"/>
                    <a:pt x="233262" y="719548"/>
                  </a:cubicBezTo>
                  <a:lnTo>
                    <a:pt x="115988" y="651316"/>
                  </a:lnTo>
                  <a:cubicBezTo>
                    <a:pt x="44177" y="609535"/>
                    <a:pt x="0" y="532721"/>
                    <a:pt x="0" y="449640"/>
                  </a:cubicBezTo>
                  <a:lnTo>
                    <a:pt x="0" y="311624"/>
                  </a:lnTo>
                  <a:cubicBezTo>
                    <a:pt x="0" y="228543"/>
                    <a:pt x="44177" y="151729"/>
                    <a:pt x="115988" y="109948"/>
                  </a:cubicBezTo>
                  <a:lnTo>
                    <a:pt x="233262" y="41716"/>
                  </a:lnTo>
                  <a:cubicBezTo>
                    <a:pt x="304961" y="0"/>
                    <a:pt x="393539" y="0"/>
                    <a:pt x="465238" y="41716"/>
                  </a:cubicBezTo>
                  <a:close/>
                </a:path>
              </a:pathLst>
            </a:custGeom>
            <a:solidFill>
              <a:srgbClr val="000080"/>
            </a:solidFill>
            <a:ln w="12700">
              <a:solidFill>
                <a:srgbClr val="000000"/>
              </a:solidFill>
            </a:ln>
          </p:spPr>
        </p:sp>
      </p:grpSp>
      <p:sp>
        <p:nvSpPr>
          <p:cNvPr name="Freeform 20" id="20"/>
          <p:cNvSpPr/>
          <p:nvPr/>
        </p:nvSpPr>
        <p:spPr>
          <a:xfrm flipH="false" flipV="false" rot="0">
            <a:off x="3557630" y="3631916"/>
            <a:ext cx="1277195" cy="1277195"/>
          </a:xfrm>
          <a:custGeom>
            <a:avLst/>
            <a:gdLst/>
            <a:ahLst/>
            <a:cxnLst/>
            <a:rect r="r" b="b" t="t" l="l"/>
            <a:pathLst>
              <a:path h="1277195" w="1277195">
                <a:moveTo>
                  <a:pt x="0" y="0"/>
                </a:moveTo>
                <a:lnTo>
                  <a:pt x="1277196" y="0"/>
                </a:lnTo>
                <a:lnTo>
                  <a:pt x="1277196" y="1277195"/>
                </a:lnTo>
                <a:lnTo>
                  <a:pt x="0" y="12771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2536920" y="5780576"/>
            <a:ext cx="3318617" cy="785401"/>
          </a:xfrm>
          <a:prstGeom prst="rect">
            <a:avLst/>
          </a:prstGeom>
        </p:spPr>
        <p:txBody>
          <a:bodyPr anchor="t" rtlCol="false" tIns="0" lIns="0" bIns="0" rIns="0">
            <a:spAutoFit/>
          </a:bodyPr>
          <a:lstStyle/>
          <a:p>
            <a:pPr algn="ctr">
              <a:lnSpc>
                <a:spcPts val="3023"/>
              </a:lnSpc>
            </a:pPr>
            <a:r>
              <a:rPr lang="en-US" sz="2799">
                <a:solidFill>
                  <a:srgbClr val="112D4E"/>
                </a:solidFill>
                <a:latin typeface="Barlow Bold"/>
              </a:rPr>
              <a:t>Salwa Khairu Mista</a:t>
            </a:r>
          </a:p>
          <a:p>
            <a:pPr algn="ctr" marL="0" indent="0" lvl="0">
              <a:lnSpc>
                <a:spcPts val="3023"/>
              </a:lnSpc>
            </a:pPr>
            <a:r>
              <a:rPr lang="en-US" sz="2799">
                <a:solidFill>
                  <a:srgbClr val="112D4E"/>
                </a:solidFill>
                <a:latin typeface="Barlow"/>
              </a:rPr>
              <a:t>4522210066</a:t>
            </a:r>
          </a:p>
        </p:txBody>
      </p:sp>
      <p:sp>
        <p:nvSpPr>
          <p:cNvPr name="TextBox 22" id="22"/>
          <p:cNvSpPr txBox="true"/>
          <p:nvPr/>
        </p:nvSpPr>
        <p:spPr>
          <a:xfrm rot="0">
            <a:off x="5047391" y="521242"/>
            <a:ext cx="8193219" cy="992395"/>
          </a:xfrm>
          <a:prstGeom prst="rect">
            <a:avLst/>
          </a:prstGeom>
        </p:spPr>
        <p:txBody>
          <a:bodyPr anchor="t" rtlCol="false" tIns="0" lIns="0" bIns="0" rIns="0">
            <a:spAutoFit/>
          </a:bodyPr>
          <a:lstStyle/>
          <a:p>
            <a:pPr algn="ctr" marL="0" indent="0" lvl="0">
              <a:lnSpc>
                <a:spcPts val="7559"/>
              </a:lnSpc>
            </a:pPr>
            <a:r>
              <a:rPr lang="en-US" sz="6999" spc="-174">
                <a:solidFill>
                  <a:srgbClr val="0A396D"/>
                </a:solidFill>
                <a:latin typeface="Barlow Bold"/>
              </a:rPr>
              <a:t>KELOMPOK 4</a:t>
            </a:r>
          </a:p>
        </p:txBody>
      </p:sp>
      <p:sp>
        <p:nvSpPr>
          <p:cNvPr name="TextBox 23" id="23"/>
          <p:cNvSpPr txBox="true"/>
          <p:nvPr/>
        </p:nvSpPr>
        <p:spPr>
          <a:xfrm rot="0">
            <a:off x="7580659" y="5780576"/>
            <a:ext cx="3374927" cy="785622"/>
          </a:xfrm>
          <a:prstGeom prst="rect">
            <a:avLst/>
          </a:prstGeom>
        </p:spPr>
        <p:txBody>
          <a:bodyPr anchor="t" rtlCol="false" tIns="0" lIns="0" bIns="0" rIns="0">
            <a:spAutoFit/>
          </a:bodyPr>
          <a:lstStyle/>
          <a:p>
            <a:pPr algn="ctr">
              <a:lnSpc>
                <a:spcPts val="3023"/>
              </a:lnSpc>
            </a:pPr>
            <a:r>
              <a:rPr lang="en-US" sz="2799">
                <a:solidFill>
                  <a:srgbClr val="112D4E"/>
                </a:solidFill>
                <a:latin typeface="Barlow Bold"/>
              </a:rPr>
              <a:t>Afni Puspita Zahra</a:t>
            </a:r>
          </a:p>
          <a:p>
            <a:pPr algn="ctr" marL="0" indent="0" lvl="0">
              <a:lnSpc>
                <a:spcPts val="3023"/>
              </a:lnSpc>
            </a:pPr>
            <a:r>
              <a:rPr lang="en-US" sz="2799">
                <a:solidFill>
                  <a:srgbClr val="112D4E"/>
                </a:solidFill>
                <a:latin typeface="Barlow"/>
              </a:rPr>
              <a:t>4522210120</a:t>
            </a:r>
          </a:p>
        </p:txBody>
      </p:sp>
      <p:sp>
        <p:nvSpPr>
          <p:cNvPr name="TextBox 24" id="24"/>
          <p:cNvSpPr txBox="true"/>
          <p:nvPr/>
        </p:nvSpPr>
        <p:spPr>
          <a:xfrm rot="0">
            <a:off x="12763209" y="5780576"/>
            <a:ext cx="2607558" cy="785622"/>
          </a:xfrm>
          <a:prstGeom prst="rect">
            <a:avLst/>
          </a:prstGeom>
        </p:spPr>
        <p:txBody>
          <a:bodyPr anchor="t" rtlCol="false" tIns="0" lIns="0" bIns="0" rIns="0">
            <a:spAutoFit/>
          </a:bodyPr>
          <a:lstStyle/>
          <a:p>
            <a:pPr algn="ctr">
              <a:lnSpc>
                <a:spcPts val="3023"/>
              </a:lnSpc>
            </a:pPr>
            <a:r>
              <a:rPr lang="en-US" sz="2799">
                <a:solidFill>
                  <a:srgbClr val="112D4E"/>
                </a:solidFill>
                <a:latin typeface="Barlow Bold"/>
              </a:rPr>
              <a:t>Siti Ghumaisa</a:t>
            </a:r>
          </a:p>
          <a:p>
            <a:pPr algn="ctr" marL="0" indent="0" lvl="0">
              <a:lnSpc>
                <a:spcPts val="3023"/>
              </a:lnSpc>
            </a:pPr>
            <a:r>
              <a:rPr lang="en-US" sz="2799">
                <a:solidFill>
                  <a:srgbClr val="112D4E"/>
                </a:solidFill>
                <a:latin typeface="Barlow"/>
              </a:rPr>
              <a:t>4522210131</a:t>
            </a:r>
          </a:p>
        </p:txBody>
      </p:sp>
      <p:sp>
        <p:nvSpPr>
          <p:cNvPr name="Freeform 25" id="25"/>
          <p:cNvSpPr/>
          <p:nvPr/>
        </p:nvSpPr>
        <p:spPr>
          <a:xfrm flipH="false" flipV="false" rot="0">
            <a:off x="8629524" y="3641441"/>
            <a:ext cx="1277195" cy="1277195"/>
          </a:xfrm>
          <a:custGeom>
            <a:avLst/>
            <a:gdLst/>
            <a:ahLst/>
            <a:cxnLst/>
            <a:rect r="r" b="b" t="t" l="l"/>
            <a:pathLst>
              <a:path h="1277195" w="1277195">
                <a:moveTo>
                  <a:pt x="0" y="0"/>
                </a:moveTo>
                <a:lnTo>
                  <a:pt x="1277196" y="0"/>
                </a:lnTo>
                <a:lnTo>
                  <a:pt x="1277196" y="1277195"/>
                </a:lnTo>
                <a:lnTo>
                  <a:pt x="0" y="12771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13428390" y="3724698"/>
            <a:ext cx="1277195" cy="1277195"/>
          </a:xfrm>
          <a:custGeom>
            <a:avLst/>
            <a:gdLst/>
            <a:ahLst/>
            <a:cxnLst/>
            <a:rect r="r" b="b" t="t" l="l"/>
            <a:pathLst>
              <a:path h="1277195" w="1277195">
                <a:moveTo>
                  <a:pt x="0" y="0"/>
                </a:moveTo>
                <a:lnTo>
                  <a:pt x="1277196" y="0"/>
                </a:lnTo>
                <a:lnTo>
                  <a:pt x="1277196" y="1277195"/>
                </a:lnTo>
                <a:lnTo>
                  <a:pt x="0" y="12771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7" id="27"/>
          <p:cNvGrpSpPr/>
          <p:nvPr/>
        </p:nvGrpSpPr>
        <p:grpSpPr>
          <a:xfrm rot="0">
            <a:off x="-1038975" y="9447772"/>
            <a:ext cx="4393457" cy="839228"/>
            <a:chOff x="0" y="0"/>
            <a:chExt cx="1157124" cy="221031"/>
          </a:xfrm>
        </p:grpSpPr>
        <p:sp>
          <p:nvSpPr>
            <p:cNvPr name="Freeform 28" id="28"/>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0A396D"/>
            </a:solidFill>
          </p:spPr>
        </p:sp>
        <p:sp>
          <p:nvSpPr>
            <p:cNvPr name="TextBox 29" id="29"/>
            <p:cNvSpPr txBox="true"/>
            <p:nvPr/>
          </p:nvSpPr>
          <p:spPr>
            <a:xfrm>
              <a:off x="101600" y="-38100"/>
              <a:ext cx="953924" cy="259131"/>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2478202" y="9258300"/>
            <a:ext cx="2664422" cy="1218172"/>
            <a:chOff x="0" y="0"/>
            <a:chExt cx="483446" cy="221031"/>
          </a:xfrm>
        </p:grpSpPr>
        <p:sp>
          <p:nvSpPr>
            <p:cNvPr name="Freeform 31" id="31"/>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BDB7B7"/>
            </a:solidFill>
          </p:spPr>
        </p:sp>
        <p:sp>
          <p:nvSpPr>
            <p:cNvPr name="TextBox 32" id="32"/>
            <p:cNvSpPr txBox="true"/>
            <p:nvPr/>
          </p:nvSpPr>
          <p:spPr>
            <a:xfrm>
              <a:off x="101600" y="-38100"/>
              <a:ext cx="280246" cy="259131"/>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4088612" y="9258300"/>
            <a:ext cx="2664422" cy="1218172"/>
            <a:chOff x="0" y="0"/>
            <a:chExt cx="483446" cy="221031"/>
          </a:xfrm>
        </p:grpSpPr>
        <p:sp>
          <p:nvSpPr>
            <p:cNvPr name="Freeform 34" id="34"/>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A396D"/>
            </a:solidFill>
          </p:spPr>
        </p:sp>
        <p:sp>
          <p:nvSpPr>
            <p:cNvPr name="TextBox 35" id="35"/>
            <p:cNvSpPr txBox="true"/>
            <p:nvPr/>
          </p:nvSpPr>
          <p:spPr>
            <a:xfrm>
              <a:off x="101600" y="-38100"/>
              <a:ext cx="280246" cy="259131"/>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682102" y="2708181"/>
            <a:ext cx="4173353" cy="5614377"/>
            <a:chOff x="0" y="0"/>
            <a:chExt cx="14160500" cy="19050000"/>
          </a:xfrm>
        </p:grpSpPr>
        <p:sp>
          <p:nvSpPr>
            <p:cNvPr name="Freeform 3" id="3"/>
            <p:cNvSpPr/>
            <p:nvPr/>
          </p:nvSpPr>
          <p:spPr>
            <a:xfrm flipH="false" flipV="false" rot="0">
              <a:off x="1248918" y="3146933"/>
              <a:ext cx="10725785" cy="12979655"/>
            </a:xfrm>
            <a:custGeom>
              <a:avLst/>
              <a:gdLst/>
              <a:ahLst/>
              <a:cxnLst/>
              <a:rect r="r" b="b" t="t" l="l"/>
              <a:pathLst>
                <a:path h="12979655" w="10725785">
                  <a:moveTo>
                    <a:pt x="8757412" y="12979655"/>
                  </a:moveTo>
                  <a:lnTo>
                    <a:pt x="1968373" y="12979655"/>
                  </a:lnTo>
                  <a:cubicBezTo>
                    <a:pt x="881253" y="12979655"/>
                    <a:pt x="0" y="12098402"/>
                    <a:pt x="0" y="11011282"/>
                  </a:cubicBezTo>
                  <a:lnTo>
                    <a:pt x="0" y="1968373"/>
                  </a:lnTo>
                  <a:cubicBezTo>
                    <a:pt x="0" y="881253"/>
                    <a:pt x="881253" y="0"/>
                    <a:pt x="1968373" y="0"/>
                  </a:cubicBezTo>
                  <a:lnTo>
                    <a:pt x="8757412" y="0"/>
                  </a:lnTo>
                  <a:cubicBezTo>
                    <a:pt x="9844532" y="0"/>
                    <a:pt x="10725785" y="881253"/>
                    <a:pt x="10725785" y="1968373"/>
                  </a:cubicBezTo>
                  <a:lnTo>
                    <a:pt x="10725785" y="11011407"/>
                  </a:lnTo>
                  <a:cubicBezTo>
                    <a:pt x="10725658" y="12098402"/>
                    <a:pt x="9844405" y="12979655"/>
                    <a:pt x="8757412" y="12979655"/>
                  </a:cubicBezTo>
                  <a:close/>
                </a:path>
              </a:pathLst>
            </a:custGeom>
            <a:blipFill>
              <a:blip r:embed="rId2"/>
              <a:stretch>
                <a:fillRect l="-34529" t="0" r="-41171" b="0"/>
              </a:stretch>
            </a:blipFill>
          </p:spPr>
        </p:sp>
        <p:sp>
          <p:nvSpPr>
            <p:cNvPr name="Freeform 4" id="4"/>
            <p:cNvSpPr/>
            <p:nvPr/>
          </p:nvSpPr>
          <p:spPr>
            <a:xfrm flipH="false" flipV="false" rot="0">
              <a:off x="0" y="0"/>
              <a:ext cx="14160500" cy="19050000"/>
            </a:xfrm>
            <a:custGeom>
              <a:avLst/>
              <a:gdLst/>
              <a:ahLst/>
              <a:cxnLst/>
              <a:rect r="r" b="b" t="t" l="l"/>
              <a:pathLst>
                <a:path h="19050000" w="14160500">
                  <a:moveTo>
                    <a:pt x="14160500" y="19050000"/>
                  </a:moveTo>
                  <a:lnTo>
                    <a:pt x="0" y="19050000"/>
                  </a:lnTo>
                  <a:lnTo>
                    <a:pt x="0" y="0"/>
                  </a:lnTo>
                  <a:lnTo>
                    <a:pt x="14160500" y="0"/>
                  </a:lnTo>
                  <a:lnTo>
                    <a:pt x="14160500" y="19050000"/>
                  </a:lnTo>
                  <a:close/>
                </a:path>
              </a:pathLst>
            </a:custGeom>
            <a:blipFill>
              <a:blip r:embed="rId3"/>
              <a:stretch>
                <a:fillRect l="-28" t="0" r="-28" b="0"/>
              </a:stretch>
            </a:blipFill>
          </p:spPr>
        </p:sp>
      </p:grpSp>
      <p:sp>
        <p:nvSpPr>
          <p:cNvPr name="TextBox 5" id="5"/>
          <p:cNvSpPr txBox="true"/>
          <p:nvPr/>
        </p:nvSpPr>
        <p:spPr>
          <a:xfrm rot="0">
            <a:off x="6477564" y="2167650"/>
            <a:ext cx="7721756" cy="1377949"/>
          </a:xfrm>
          <a:prstGeom prst="rect">
            <a:avLst/>
          </a:prstGeom>
        </p:spPr>
        <p:txBody>
          <a:bodyPr anchor="t" rtlCol="false" tIns="0" lIns="0" bIns="0" rIns="0">
            <a:spAutoFit/>
          </a:bodyPr>
          <a:lstStyle/>
          <a:p>
            <a:pPr algn="l">
              <a:lnSpc>
                <a:spcPts val="11200"/>
              </a:lnSpc>
            </a:pPr>
            <a:r>
              <a:rPr lang="en-US" sz="8000">
                <a:solidFill>
                  <a:srgbClr val="000080"/>
                </a:solidFill>
                <a:latin typeface="Dynamo Medium"/>
              </a:rPr>
              <a:t>DESKRIPSI</a:t>
            </a:r>
          </a:p>
        </p:txBody>
      </p:sp>
      <p:sp>
        <p:nvSpPr>
          <p:cNvPr name="TextBox 6" id="6"/>
          <p:cNvSpPr txBox="true"/>
          <p:nvPr/>
        </p:nvSpPr>
        <p:spPr>
          <a:xfrm rot="0">
            <a:off x="6477564" y="3768316"/>
            <a:ext cx="9846906" cy="5305425"/>
          </a:xfrm>
          <a:prstGeom prst="rect">
            <a:avLst/>
          </a:prstGeom>
        </p:spPr>
        <p:txBody>
          <a:bodyPr anchor="t" rtlCol="false" tIns="0" lIns="0" bIns="0" rIns="0">
            <a:spAutoFit/>
          </a:bodyPr>
          <a:lstStyle/>
          <a:p>
            <a:pPr algn="just">
              <a:lnSpc>
                <a:spcPts val="4199"/>
              </a:lnSpc>
            </a:pPr>
            <a:r>
              <a:rPr lang="en-US" sz="2999" spc="11">
                <a:solidFill>
                  <a:srgbClr val="3275C5"/>
                </a:solidFill>
                <a:latin typeface="Muli Bold"/>
              </a:rPr>
              <a:t>TOKO DNK adalah aplikasi web yang dibuat untuk mendukung operasional toko agen yang menjual berbagai kebutuhan pokok (sembako). Melalui TOKO DNK, admin dapat dengan mudah mengelola produk, termasuk menambah, memperbarui, dan menghapus item dari inventaris toko dan pengguna dapat mengcheckout produk dari web ini. TOKO DNK membantu meningkatkan efisiensi pengelolaan toko dan memastikan bahwa setiap proses berjalan dengan lancar dan terorganisir.</a:t>
            </a:r>
          </a:p>
        </p:txBody>
      </p:sp>
      <p:sp>
        <p:nvSpPr>
          <p:cNvPr name="Freeform 7" id="7"/>
          <p:cNvSpPr/>
          <p:nvPr/>
        </p:nvSpPr>
        <p:spPr>
          <a:xfrm flipH="false" flipV="false" rot="-2561783">
            <a:off x="-2150393" y="-1597808"/>
            <a:ext cx="6000674" cy="4342306"/>
          </a:xfrm>
          <a:custGeom>
            <a:avLst/>
            <a:gdLst/>
            <a:ahLst/>
            <a:cxnLst/>
            <a:rect r="r" b="b" t="t" l="l"/>
            <a:pathLst>
              <a:path h="4342306" w="6000674">
                <a:moveTo>
                  <a:pt x="0" y="0"/>
                </a:moveTo>
                <a:lnTo>
                  <a:pt x="6000674" y="0"/>
                </a:lnTo>
                <a:lnTo>
                  <a:pt x="6000674" y="4342306"/>
                </a:lnTo>
                <a:lnTo>
                  <a:pt x="0" y="4342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7616117">
            <a:off x="15616829" y="7423805"/>
            <a:ext cx="6000674" cy="4342306"/>
          </a:xfrm>
          <a:custGeom>
            <a:avLst/>
            <a:gdLst/>
            <a:ahLst/>
            <a:cxnLst/>
            <a:rect r="r" b="b" t="t" l="l"/>
            <a:pathLst>
              <a:path h="4342306" w="6000674">
                <a:moveTo>
                  <a:pt x="0" y="0"/>
                </a:moveTo>
                <a:lnTo>
                  <a:pt x="6000674" y="0"/>
                </a:lnTo>
                <a:lnTo>
                  <a:pt x="6000674" y="4342306"/>
                </a:lnTo>
                <a:lnTo>
                  <a:pt x="0" y="4342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7F1F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448197" y="2398023"/>
            <a:ext cx="10522735" cy="5490954"/>
          </a:xfrm>
          <a:custGeom>
            <a:avLst/>
            <a:gdLst/>
            <a:ahLst/>
            <a:cxnLst/>
            <a:rect r="r" b="b" t="t" l="l"/>
            <a:pathLst>
              <a:path h="5490954" w="10522735">
                <a:moveTo>
                  <a:pt x="0" y="0"/>
                </a:moveTo>
                <a:lnTo>
                  <a:pt x="10522734" y="0"/>
                </a:lnTo>
                <a:lnTo>
                  <a:pt x="10522734" y="5490954"/>
                </a:lnTo>
                <a:lnTo>
                  <a:pt x="0" y="54909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426356"/>
            <a:ext cx="5348990" cy="8860644"/>
            <a:chOff x="0" y="0"/>
            <a:chExt cx="1408787" cy="2333668"/>
          </a:xfrm>
        </p:grpSpPr>
        <p:sp>
          <p:nvSpPr>
            <p:cNvPr name="Freeform 4" id="4"/>
            <p:cNvSpPr/>
            <p:nvPr/>
          </p:nvSpPr>
          <p:spPr>
            <a:xfrm flipH="false" flipV="false" rot="0">
              <a:off x="0" y="0"/>
              <a:ext cx="1408787" cy="2333668"/>
            </a:xfrm>
            <a:custGeom>
              <a:avLst/>
              <a:gdLst/>
              <a:ahLst/>
              <a:cxnLst/>
              <a:rect r="r" b="b" t="t" l="l"/>
              <a:pathLst>
                <a:path h="2333668" w="1408787">
                  <a:moveTo>
                    <a:pt x="73815" y="0"/>
                  </a:moveTo>
                  <a:lnTo>
                    <a:pt x="1334972" y="0"/>
                  </a:lnTo>
                  <a:cubicBezTo>
                    <a:pt x="1375739" y="0"/>
                    <a:pt x="1408787" y="33048"/>
                    <a:pt x="1408787" y="73815"/>
                  </a:cubicBezTo>
                  <a:lnTo>
                    <a:pt x="1408787" y="2259852"/>
                  </a:lnTo>
                  <a:cubicBezTo>
                    <a:pt x="1408787" y="2300619"/>
                    <a:pt x="1375739" y="2333668"/>
                    <a:pt x="1334972" y="2333668"/>
                  </a:cubicBezTo>
                  <a:lnTo>
                    <a:pt x="73815" y="2333668"/>
                  </a:lnTo>
                  <a:cubicBezTo>
                    <a:pt x="54238" y="2333668"/>
                    <a:pt x="35463" y="2325891"/>
                    <a:pt x="21620" y="2312048"/>
                  </a:cubicBezTo>
                  <a:cubicBezTo>
                    <a:pt x="7777" y="2298204"/>
                    <a:pt x="0" y="2279429"/>
                    <a:pt x="0" y="2259852"/>
                  </a:cubicBezTo>
                  <a:lnTo>
                    <a:pt x="0" y="73815"/>
                  </a:lnTo>
                  <a:cubicBezTo>
                    <a:pt x="0" y="54238"/>
                    <a:pt x="7777" y="35463"/>
                    <a:pt x="21620" y="21620"/>
                  </a:cubicBezTo>
                  <a:cubicBezTo>
                    <a:pt x="35463" y="7777"/>
                    <a:pt x="54238" y="0"/>
                    <a:pt x="73815" y="0"/>
                  </a:cubicBezTo>
                  <a:close/>
                </a:path>
              </a:pathLst>
            </a:custGeom>
            <a:solidFill>
              <a:srgbClr val="3275C5"/>
            </a:solidFill>
          </p:spPr>
        </p:sp>
        <p:sp>
          <p:nvSpPr>
            <p:cNvPr name="TextBox 5" id="5"/>
            <p:cNvSpPr txBox="true"/>
            <p:nvPr/>
          </p:nvSpPr>
          <p:spPr>
            <a:xfrm>
              <a:off x="0" y="-38100"/>
              <a:ext cx="1408787" cy="237176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006574" y="-369454"/>
            <a:ext cx="7009358" cy="1159703"/>
            <a:chOff x="0" y="0"/>
            <a:chExt cx="1250766" cy="206940"/>
          </a:xfrm>
        </p:grpSpPr>
        <p:sp>
          <p:nvSpPr>
            <p:cNvPr name="Freeform 7" id="7"/>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000080"/>
            </a:solidFill>
          </p:spPr>
        </p:sp>
        <p:sp>
          <p:nvSpPr>
            <p:cNvPr name="TextBox 8" id="8"/>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9" id="9"/>
          <p:cNvGrpSpPr/>
          <p:nvPr/>
        </p:nvGrpSpPr>
        <p:grpSpPr>
          <a:xfrm rot="0">
            <a:off x="-1748459" y="508418"/>
            <a:ext cx="3144637" cy="520282"/>
            <a:chOff x="0" y="0"/>
            <a:chExt cx="1250766" cy="206940"/>
          </a:xfrm>
        </p:grpSpPr>
        <p:sp>
          <p:nvSpPr>
            <p:cNvPr name="Freeform 10" id="10"/>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11" id="11"/>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12" id="12"/>
          <p:cNvGrpSpPr/>
          <p:nvPr/>
        </p:nvGrpSpPr>
        <p:grpSpPr>
          <a:xfrm rot="0">
            <a:off x="14410002" y="-369454"/>
            <a:ext cx="7009358" cy="1138013"/>
            <a:chOff x="0" y="0"/>
            <a:chExt cx="812800" cy="131963"/>
          </a:xfrm>
        </p:grpSpPr>
        <p:sp>
          <p:nvSpPr>
            <p:cNvPr name="Freeform 13" id="13"/>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000080"/>
            </a:solidFill>
          </p:spPr>
        </p:sp>
        <p:sp>
          <p:nvSpPr>
            <p:cNvPr name="TextBox 14" id="14"/>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5" id="15"/>
          <p:cNvGrpSpPr/>
          <p:nvPr/>
        </p:nvGrpSpPr>
        <p:grpSpPr>
          <a:xfrm rot="0">
            <a:off x="16629956" y="508418"/>
            <a:ext cx="3144637" cy="520282"/>
            <a:chOff x="0" y="0"/>
            <a:chExt cx="812800" cy="134478"/>
          </a:xfrm>
        </p:grpSpPr>
        <p:sp>
          <p:nvSpPr>
            <p:cNvPr name="Freeform 16" id="16"/>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7" id="17"/>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sp>
        <p:nvSpPr>
          <p:cNvPr name="Freeform 18" id="18"/>
          <p:cNvSpPr/>
          <p:nvPr/>
        </p:nvSpPr>
        <p:spPr>
          <a:xfrm flipH="false" flipV="false" rot="0">
            <a:off x="1480018" y="1756352"/>
            <a:ext cx="8455575" cy="8210880"/>
          </a:xfrm>
          <a:custGeom>
            <a:avLst/>
            <a:gdLst/>
            <a:ahLst/>
            <a:cxnLst/>
            <a:rect r="r" b="b" t="t" l="l"/>
            <a:pathLst>
              <a:path h="8210880" w="8455575">
                <a:moveTo>
                  <a:pt x="0" y="0"/>
                </a:moveTo>
                <a:lnTo>
                  <a:pt x="8455575" y="0"/>
                </a:lnTo>
                <a:lnTo>
                  <a:pt x="8455575" y="8210880"/>
                </a:lnTo>
                <a:lnTo>
                  <a:pt x="0" y="8210880"/>
                </a:lnTo>
                <a:lnTo>
                  <a:pt x="0" y="0"/>
                </a:lnTo>
                <a:close/>
              </a:path>
            </a:pathLst>
          </a:custGeom>
          <a:blipFill>
            <a:blip r:embed="rId4"/>
            <a:stretch>
              <a:fillRect l="0" t="0" r="0" b="0"/>
            </a:stretch>
          </a:blipFill>
          <a:ln w="47625" cap="sq">
            <a:solidFill>
              <a:srgbClr val="0D7377"/>
            </a:solidFill>
            <a:prstDash val="solid"/>
            <a:miter/>
          </a:ln>
        </p:spPr>
      </p:sp>
      <p:sp>
        <p:nvSpPr>
          <p:cNvPr name="TextBox 19" id="19"/>
          <p:cNvSpPr txBox="true"/>
          <p:nvPr/>
        </p:nvSpPr>
        <p:spPr>
          <a:xfrm rot="0">
            <a:off x="3632765" y="48473"/>
            <a:ext cx="10760605" cy="1377883"/>
          </a:xfrm>
          <a:prstGeom prst="rect">
            <a:avLst/>
          </a:prstGeom>
        </p:spPr>
        <p:txBody>
          <a:bodyPr anchor="t" rtlCol="false" tIns="0" lIns="0" bIns="0" rIns="0">
            <a:spAutoFit/>
          </a:bodyPr>
          <a:lstStyle/>
          <a:p>
            <a:pPr algn="ctr">
              <a:lnSpc>
                <a:spcPts val="11200"/>
              </a:lnSpc>
            </a:pPr>
            <a:r>
              <a:rPr lang="en-US" sz="8000">
                <a:solidFill>
                  <a:srgbClr val="000080"/>
                </a:solidFill>
                <a:latin typeface="Dynamo Medium"/>
              </a:rPr>
              <a:t>KERANGKA PIKIRAN</a:t>
            </a:r>
          </a:p>
        </p:txBody>
      </p:sp>
      <p:sp>
        <p:nvSpPr>
          <p:cNvPr name="TextBox 20" id="20"/>
          <p:cNvSpPr txBox="true"/>
          <p:nvPr/>
        </p:nvSpPr>
        <p:spPr>
          <a:xfrm rot="0">
            <a:off x="10280275" y="3157067"/>
            <a:ext cx="7411585" cy="4803290"/>
          </a:xfrm>
          <a:prstGeom prst="rect">
            <a:avLst/>
          </a:prstGeom>
        </p:spPr>
        <p:txBody>
          <a:bodyPr anchor="t" rtlCol="false" tIns="0" lIns="0" bIns="0" rIns="0">
            <a:spAutoFit/>
          </a:bodyPr>
          <a:lstStyle/>
          <a:p>
            <a:pPr algn="ctr">
              <a:lnSpc>
                <a:spcPts val="3500"/>
              </a:lnSpc>
            </a:pPr>
            <a:r>
              <a:rPr lang="en-US" sz="2500" spc="10">
                <a:solidFill>
                  <a:srgbClr val="3275C5"/>
                </a:solidFill>
                <a:latin typeface="Muli Bold"/>
              </a:rPr>
              <a:t>Alur singkatnya adalah pengguna memasukkan data (signup) dan masuk ke dalam database pengguna. Admin mengelola data produk (CRUD) di dalam database product. Pengguna dapat memasukkan barang, mengupdate kuantitas barang, dan melakukan transaksi pembelian. Dimana ketika memasukkan, mengupdate barang masuk ke dalam database cart. Kemudian, ketika pengguna melakukan transaksi maka akan masuk ke dalam database transactions.</a:t>
            </a:r>
          </a:p>
        </p:txBody>
      </p:sp>
      <p:grpSp>
        <p:nvGrpSpPr>
          <p:cNvPr name="Group 21" id="21"/>
          <p:cNvGrpSpPr/>
          <p:nvPr/>
        </p:nvGrpSpPr>
        <p:grpSpPr>
          <a:xfrm rot="0">
            <a:off x="16674382" y="9334500"/>
            <a:ext cx="1207937" cy="682883"/>
            <a:chOff x="0" y="0"/>
            <a:chExt cx="718872" cy="406400"/>
          </a:xfrm>
        </p:grpSpPr>
        <p:sp>
          <p:nvSpPr>
            <p:cNvPr name="Freeform 22" id="22"/>
            <p:cNvSpPr/>
            <p:nvPr/>
          </p:nvSpPr>
          <p:spPr>
            <a:xfrm flipH="false" flipV="false" rot="0">
              <a:off x="0" y="0"/>
              <a:ext cx="718872" cy="406400"/>
            </a:xfrm>
            <a:custGeom>
              <a:avLst/>
              <a:gdLst/>
              <a:ahLst/>
              <a:cxnLst/>
              <a:rect r="r" b="b" t="t" l="l"/>
              <a:pathLst>
                <a:path h="406400" w="718872">
                  <a:moveTo>
                    <a:pt x="515672" y="0"/>
                  </a:moveTo>
                  <a:cubicBezTo>
                    <a:pt x="627897" y="0"/>
                    <a:pt x="718872" y="90976"/>
                    <a:pt x="718872" y="203200"/>
                  </a:cubicBezTo>
                  <a:cubicBezTo>
                    <a:pt x="718872" y="315424"/>
                    <a:pt x="627897" y="406400"/>
                    <a:pt x="515672" y="406400"/>
                  </a:cubicBezTo>
                  <a:lnTo>
                    <a:pt x="203200" y="406400"/>
                  </a:lnTo>
                  <a:cubicBezTo>
                    <a:pt x="90976" y="406400"/>
                    <a:pt x="0" y="315424"/>
                    <a:pt x="0" y="203200"/>
                  </a:cubicBezTo>
                  <a:cubicBezTo>
                    <a:pt x="0" y="90976"/>
                    <a:pt x="90976" y="0"/>
                    <a:pt x="203200" y="0"/>
                  </a:cubicBezTo>
                  <a:close/>
                </a:path>
              </a:pathLst>
            </a:custGeom>
            <a:solidFill>
              <a:srgbClr val="0A396D"/>
            </a:solidFill>
          </p:spPr>
        </p:sp>
        <p:sp>
          <p:nvSpPr>
            <p:cNvPr name="TextBox 23" id="23"/>
            <p:cNvSpPr txBox="true"/>
            <p:nvPr/>
          </p:nvSpPr>
          <p:spPr>
            <a:xfrm>
              <a:off x="0" y="0"/>
              <a:ext cx="718872" cy="406400"/>
            </a:xfrm>
            <a:prstGeom prst="rect">
              <a:avLst/>
            </a:prstGeom>
          </p:spPr>
          <p:txBody>
            <a:bodyPr anchor="ctr" rtlCol="false" tIns="50800" lIns="50800" bIns="50800" rIns="50800"/>
            <a:lstStyle/>
            <a:p>
              <a:pPr algn="ctr">
                <a:lnSpc>
                  <a:spcPts val="2160"/>
                </a:lnSpc>
              </a:pPr>
            </a:p>
          </p:txBody>
        </p:sp>
      </p:grpSp>
      <p:sp>
        <p:nvSpPr>
          <p:cNvPr name="AutoShape 24" id="24"/>
          <p:cNvSpPr/>
          <p:nvPr/>
        </p:nvSpPr>
        <p:spPr>
          <a:xfrm>
            <a:off x="16991653" y="9694991"/>
            <a:ext cx="573394" cy="0"/>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1351324" y="2398023"/>
            <a:ext cx="10522735" cy="5490954"/>
          </a:xfrm>
          <a:custGeom>
            <a:avLst/>
            <a:gdLst/>
            <a:ahLst/>
            <a:cxnLst/>
            <a:rect r="r" b="b" t="t" l="l"/>
            <a:pathLst>
              <a:path h="5490954" w="10522735">
                <a:moveTo>
                  <a:pt x="0" y="5490954"/>
                </a:moveTo>
                <a:lnTo>
                  <a:pt x="10522735" y="5490954"/>
                </a:lnTo>
                <a:lnTo>
                  <a:pt x="10522735" y="0"/>
                </a:lnTo>
                <a:lnTo>
                  <a:pt x="0" y="0"/>
                </a:lnTo>
                <a:lnTo>
                  <a:pt x="0" y="5490954"/>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01928" y="-573763"/>
            <a:ext cx="11434572" cy="11434527"/>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alphaModFix amt="63000"/>
              </a:blip>
              <a:stretch>
                <a:fillRect l="0" t="0" r="-50093" b="0"/>
              </a:stretch>
            </a:blipFill>
          </p:spPr>
        </p:sp>
      </p:grpSp>
      <p:grpSp>
        <p:nvGrpSpPr>
          <p:cNvPr name="Group 5" id="5"/>
          <p:cNvGrpSpPr/>
          <p:nvPr/>
        </p:nvGrpSpPr>
        <p:grpSpPr>
          <a:xfrm rot="0">
            <a:off x="7153687" y="8559223"/>
            <a:ext cx="7009358" cy="1398154"/>
            <a:chOff x="0" y="0"/>
            <a:chExt cx="9345810" cy="1864205"/>
          </a:xfrm>
        </p:grpSpPr>
        <p:grpSp>
          <p:nvGrpSpPr>
            <p:cNvPr name="Group 6" id="6"/>
            <p:cNvGrpSpPr/>
            <p:nvPr/>
          </p:nvGrpSpPr>
          <p:grpSpPr>
            <a:xfrm rot="0">
              <a:off x="0" y="0"/>
              <a:ext cx="9345810" cy="1546271"/>
              <a:chOff x="0" y="0"/>
              <a:chExt cx="1250766" cy="206940"/>
            </a:xfrm>
          </p:grpSpPr>
          <p:sp>
            <p:nvSpPr>
              <p:cNvPr name="Freeform 7" id="7"/>
              <p:cNvSpPr/>
              <p:nvPr/>
            </p:nvSpPr>
            <p:spPr>
              <a:xfrm flipH="false" flipV="false" rot="0">
                <a:off x="18844" y="0"/>
                <a:ext cx="1213078" cy="206940"/>
              </a:xfrm>
              <a:custGeom>
                <a:avLst/>
                <a:gdLst/>
                <a:ahLst/>
                <a:cxnLst/>
                <a:rect r="r" b="b" t="t" l="l"/>
                <a:pathLst>
                  <a:path h="206940" w="1213078">
                    <a:moveTo>
                      <a:pt x="218760" y="0"/>
                    </a:moveTo>
                    <a:lnTo>
                      <a:pt x="1197518" y="0"/>
                    </a:lnTo>
                    <a:cubicBezTo>
                      <a:pt x="1203332" y="0"/>
                      <a:pt x="1208579" y="3488"/>
                      <a:pt x="1210829" y="8850"/>
                    </a:cubicBezTo>
                    <a:cubicBezTo>
                      <a:pt x="1213078" y="14212"/>
                      <a:pt x="1211891" y="20399"/>
                      <a:pt x="1207817" y="24548"/>
                    </a:cubicBezTo>
                    <a:lnTo>
                      <a:pt x="1052827" y="182392"/>
                    </a:lnTo>
                    <a:cubicBezTo>
                      <a:pt x="1037408" y="198094"/>
                      <a:pt x="1016325" y="206940"/>
                      <a:pt x="994318" y="206940"/>
                    </a:cubicBezTo>
                    <a:lnTo>
                      <a:pt x="15560" y="206940"/>
                    </a:lnTo>
                    <a:cubicBezTo>
                      <a:pt x="9746" y="206940"/>
                      <a:pt x="4499" y="203452"/>
                      <a:pt x="2249" y="198090"/>
                    </a:cubicBezTo>
                    <a:cubicBezTo>
                      <a:pt x="0" y="192728"/>
                      <a:pt x="1187" y="186541"/>
                      <a:pt x="5261" y="182392"/>
                    </a:cubicBezTo>
                    <a:lnTo>
                      <a:pt x="160251" y="24548"/>
                    </a:lnTo>
                    <a:cubicBezTo>
                      <a:pt x="175670" y="8846"/>
                      <a:pt x="196753" y="0"/>
                      <a:pt x="218760" y="0"/>
                    </a:cubicBezTo>
                    <a:close/>
                  </a:path>
                </a:pathLst>
              </a:custGeom>
              <a:solidFill>
                <a:srgbClr val="000080"/>
              </a:solidFill>
            </p:spPr>
          </p:sp>
          <p:sp>
            <p:nvSpPr>
              <p:cNvPr name="TextBox 8" id="8"/>
              <p:cNvSpPr txBox="true"/>
              <p:nvPr/>
            </p:nvSpPr>
            <p:spPr>
              <a:xfrm>
                <a:off x="101600" y="19050"/>
                <a:ext cx="1047566" cy="187890"/>
              </a:xfrm>
              <a:prstGeom prst="rect">
                <a:avLst/>
              </a:prstGeom>
            </p:spPr>
            <p:txBody>
              <a:bodyPr anchor="ctr" rtlCol="false" tIns="50800" lIns="50800" bIns="50800" rIns="50800"/>
              <a:lstStyle/>
              <a:p>
                <a:pPr algn="ctr">
                  <a:lnSpc>
                    <a:spcPts val="1993"/>
                  </a:lnSpc>
                </a:pPr>
              </a:p>
            </p:txBody>
          </p:sp>
        </p:grpSp>
        <p:grpSp>
          <p:nvGrpSpPr>
            <p:cNvPr name="Group 9" id="9"/>
            <p:cNvGrpSpPr/>
            <p:nvPr/>
          </p:nvGrpSpPr>
          <p:grpSpPr>
            <a:xfrm rot="0">
              <a:off x="4451974" y="1170495"/>
              <a:ext cx="4192850" cy="693710"/>
              <a:chOff x="0" y="0"/>
              <a:chExt cx="1250766" cy="206940"/>
            </a:xfrm>
          </p:grpSpPr>
          <p:sp>
            <p:nvSpPr>
              <p:cNvPr name="Freeform 10" id="10"/>
              <p:cNvSpPr/>
              <p:nvPr/>
            </p:nvSpPr>
            <p:spPr>
              <a:xfrm flipH="false" flipV="false" rot="0">
                <a:off x="22107" y="0"/>
                <a:ext cx="1206553" cy="206940"/>
              </a:xfrm>
              <a:custGeom>
                <a:avLst/>
                <a:gdLst/>
                <a:ahLst/>
                <a:cxnLst/>
                <a:rect r="r" b="b" t="t" l="l"/>
                <a:pathLst>
                  <a:path h="206940" w="1206553">
                    <a:moveTo>
                      <a:pt x="221454" y="0"/>
                    </a:moveTo>
                    <a:lnTo>
                      <a:pt x="1188298" y="0"/>
                    </a:lnTo>
                    <a:cubicBezTo>
                      <a:pt x="1195119" y="0"/>
                      <a:pt x="1201274" y="4093"/>
                      <a:pt x="1203913" y="10382"/>
                    </a:cubicBezTo>
                    <a:cubicBezTo>
                      <a:pt x="1206552" y="16672"/>
                      <a:pt x="1205160" y="23932"/>
                      <a:pt x="1200381" y="28799"/>
                    </a:cubicBezTo>
                    <a:lnTo>
                      <a:pt x="1053737" y="178141"/>
                    </a:lnTo>
                    <a:cubicBezTo>
                      <a:pt x="1035649" y="196563"/>
                      <a:pt x="1010915" y="206940"/>
                      <a:pt x="985098" y="206940"/>
                    </a:cubicBezTo>
                    <a:lnTo>
                      <a:pt x="18254" y="206940"/>
                    </a:lnTo>
                    <a:cubicBezTo>
                      <a:pt x="11433" y="206940"/>
                      <a:pt x="5278" y="202848"/>
                      <a:pt x="2639" y="196558"/>
                    </a:cubicBezTo>
                    <a:cubicBezTo>
                      <a:pt x="0" y="190268"/>
                      <a:pt x="1392" y="183008"/>
                      <a:pt x="6171" y="178141"/>
                    </a:cubicBezTo>
                    <a:lnTo>
                      <a:pt x="152815" y="28799"/>
                    </a:lnTo>
                    <a:cubicBezTo>
                      <a:pt x="170903" y="10377"/>
                      <a:pt x="195637" y="0"/>
                      <a:pt x="221454" y="0"/>
                    </a:cubicBezTo>
                    <a:close/>
                  </a:path>
                </a:pathLst>
              </a:custGeom>
              <a:solidFill>
                <a:srgbClr val="64CAF4"/>
              </a:solidFill>
            </p:spPr>
          </p:sp>
          <p:sp>
            <p:nvSpPr>
              <p:cNvPr name="TextBox 11" id="11"/>
              <p:cNvSpPr txBox="true"/>
              <p:nvPr/>
            </p:nvSpPr>
            <p:spPr>
              <a:xfrm>
                <a:off x="101600" y="19050"/>
                <a:ext cx="1047566" cy="187890"/>
              </a:xfrm>
              <a:prstGeom prst="rect">
                <a:avLst/>
              </a:prstGeom>
            </p:spPr>
            <p:txBody>
              <a:bodyPr anchor="ctr" rtlCol="false" tIns="50800" lIns="50800" bIns="50800" rIns="50800"/>
              <a:lstStyle/>
              <a:p>
                <a:pPr algn="ctr">
                  <a:lnSpc>
                    <a:spcPts val="1993"/>
                  </a:lnSpc>
                </a:pPr>
              </a:p>
            </p:txBody>
          </p:sp>
        </p:grpSp>
      </p:grpSp>
      <p:grpSp>
        <p:nvGrpSpPr>
          <p:cNvPr name="Group 12" id="12"/>
          <p:cNvGrpSpPr/>
          <p:nvPr/>
        </p:nvGrpSpPr>
        <p:grpSpPr>
          <a:xfrm rot="0">
            <a:off x="1514544" y="1876682"/>
            <a:ext cx="5114123" cy="51141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F1F6">
                <a:alpha val="0"/>
              </a:srgbClr>
            </a:solidFill>
          </p:spPr>
        </p:sp>
        <p:sp>
          <p:nvSpPr>
            <p:cNvPr name="TextBox 14" id="14"/>
            <p:cNvSpPr txBox="true"/>
            <p:nvPr/>
          </p:nvSpPr>
          <p:spPr>
            <a:xfrm>
              <a:off x="76200" y="95250"/>
              <a:ext cx="660400" cy="641350"/>
            </a:xfrm>
            <a:prstGeom prst="rect">
              <a:avLst/>
            </a:prstGeom>
          </p:spPr>
          <p:txBody>
            <a:bodyPr anchor="ctr" rtlCol="false" tIns="52498" lIns="52498" bIns="52498" rIns="52498"/>
            <a:lstStyle/>
            <a:p>
              <a:pPr algn="ctr">
                <a:lnSpc>
                  <a:spcPts val="1993"/>
                </a:lnSpc>
              </a:pPr>
            </a:p>
          </p:txBody>
        </p:sp>
      </p:grpSp>
      <p:sp>
        <p:nvSpPr>
          <p:cNvPr name="Freeform 15" id="15"/>
          <p:cNvSpPr/>
          <p:nvPr/>
        </p:nvSpPr>
        <p:spPr>
          <a:xfrm flipH="false" flipV="false" rot="0">
            <a:off x="14163045" y="505473"/>
            <a:ext cx="523227" cy="523227"/>
          </a:xfrm>
          <a:custGeom>
            <a:avLst/>
            <a:gdLst/>
            <a:ahLst/>
            <a:cxnLst/>
            <a:rect r="r" b="b" t="t" l="l"/>
            <a:pathLst>
              <a:path h="523227" w="523227">
                <a:moveTo>
                  <a:pt x="0" y="0"/>
                </a:moveTo>
                <a:lnTo>
                  <a:pt x="523227" y="0"/>
                </a:lnTo>
                <a:lnTo>
                  <a:pt x="523227" y="523227"/>
                </a:lnTo>
                <a:lnTo>
                  <a:pt x="0" y="5232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7158539" y="538487"/>
            <a:ext cx="7004506" cy="2057334"/>
          </a:xfrm>
          <a:prstGeom prst="rect">
            <a:avLst/>
          </a:prstGeom>
        </p:spPr>
        <p:txBody>
          <a:bodyPr anchor="t" rtlCol="false" tIns="0" lIns="0" bIns="0" rIns="0">
            <a:spAutoFit/>
          </a:bodyPr>
          <a:lstStyle/>
          <a:p>
            <a:pPr algn="l">
              <a:lnSpc>
                <a:spcPts val="16799"/>
              </a:lnSpc>
            </a:pPr>
            <a:r>
              <a:rPr lang="en-US" sz="11999">
                <a:solidFill>
                  <a:srgbClr val="000080"/>
                </a:solidFill>
                <a:latin typeface="Dynamo Medium"/>
              </a:rPr>
              <a:t>NEXT</a:t>
            </a:r>
          </a:p>
        </p:txBody>
      </p:sp>
      <p:sp>
        <p:nvSpPr>
          <p:cNvPr name="TextBox 17" id="17"/>
          <p:cNvSpPr txBox="true"/>
          <p:nvPr/>
        </p:nvSpPr>
        <p:spPr>
          <a:xfrm rot="0">
            <a:off x="8542221" y="8727293"/>
            <a:ext cx="4622964" cy="587900"/>
          </a:xfrm>
          <a:prstGeom prst="rect">
            <a:avLst/>
          </a:prstGeom>
        </p:spPr>
        <p:txBody>
          <a:bodyPr anchor="t" rtlCol="false" tIns="0" lIns="0" bIns="0" rIns="0">
            <a:spAutoFit/>
          </a:bodyPr>
          <a:lstStyle/>
          <a:p>
            <a:pPr algn="l">
              <a:lnSpc>
                <a:spcPts val="4519"/>
              </a:lnSpc>
            </a:pPr>
            <a:r>
              <a:rPr lang="en-US" sz="3999">
                <a:solidFill>
                  <a:srgbClr val="FCFEFF"/>
                </a:solidFill>
                <a:latin typeface="Source Sans Pro Bold"/>
              </a:rPr>
              <a:t>Youtube</a:t>
            </a:r>
          </a:p>
        </p:txBody>
      </p:sp>
      <p:pic>
        <p:nvPicPr>
          <p:cNvPr name="Picture 18" id="18"/>
          <p:cNvPicPr>
            <a:picLocks noChangeAspect="true"/>
          </p:cNvPicPr>
          <p:nvPr>
            <a:videoFile r:link="rId8"/>
          </p:nvPr>
        </p:nvPicPr>
        <p:blipFill>
          <a:blip r:embed="rId7"/>
          <a:stretch>
            <a:fillRect/>
          </a:stretch>
        </p:blipFill>
        <p:spPr>
          <a:xfrm rot="0">
            <a:off x="7228001" y="3054461"/>
            <a:ext cx="8297859" cy="4178079"/>
          </a:xfrm>
          <a:prstGeom prst="rect">
            <a:avLst/>
          </a:prstGeom>
        </p:spPr>
      </p:pic>
      <p:grpSp>
        <p:nvGrpSpPr>
          <p:cNvPr name="Group 19" id="19"/>
          <p:cNvGrpSpPr/>
          <p:nvPr/>
        </p:nvGrpSpPr>
        <p:grpSpPr>
          <a:xfrm rot="0">
            <a:off x="11061274" y="1383791"/>
            <a:ext cx="2805940" cy="714003"/>
            <a:chOff x="0" y="0"/>
            <a:chExt cx="1597101" cy="406400"/>
          </a:xfrm>
        </p:grpSpPr>
        <p:sp>
          <p:nvSpPr>
            <p:cNvPr name="Freeform 20" id="20"/>
            <p:cNvSpPr/>
            <p:nvPr/>
          </p:nvSpPr>
          <p:spPr>
            <a:xfrm flipH="false" flipV="false" rot="0">
              <a:off x="0" y="0"/>
              <a:ext cx="1597101" cy="406400"/>
            </a:xfrm>
            <a:custGeom>
              <a:avLst/>
              <a:gdLst/>
              <a:ahLst/>
              <a:cxnLst/>
              <a:rect r="r" b="b" t="t" l="l"/>
              <a:pathLst>
                <a:path h="406400" w="1597101">
                  <a:moveTo>
                    <a:pt x="1393901" y="0"/>
                  </a:moveTo>
                  <a:cubicBezTo>
                    <a:pt x="1506125" y="0"/>
                    <a:pt x="1597101" y="90976"/>
                    <a:pt x="1597101" y="203200"/>
                  </a:cubicBezTo>
                  <a:cubicBezTo>
                    <a:pt x="1597101" y="315424"/>
                    <a:pt x="1506125" y="406400"/>
                    <a:pt x="1393901" y="406400"/>
                  </a:cubicBezTo>
                  <a:lnTo>
                    <a:pt x="203200" y="406400"/>
                  </a:lnTo>
                  <a:cubicBezTo>
                    <a:pt x="90976" y="406400"/>
                    <a:pt x="0" y="315424"/>
                    <a:pt x="0" y="203200"/>
                  </a:cubicBezTo>
                  <a:cubicBezTo>
                    <a:pt x="0" y="90976"/>
                    <a:pt x="90976" y="0"/>
                    <a:pt x="203200" y="0"/>
                  </a:cubicBezTo>
                  <a:close/>
                </a:path>
              </a:pathLst>
            </a:custGeom>
            <a:solidFill>
              <a:srgbClr val="E2B053"/>
            </a:solidFill>
          </p:spPr>
        </p:sp>
        <p:sp>
          <p:nvSpPr>
            <p:cNvPr name="TextBox 21" id="21"/>
            <p:cNvSpPr txBox="true"/>
            <p:nvPr/>
          </p:nvSpPr>
          <p:spPr>
            <a:xfrm>
              <a:off x="0" y="0"/>
              <a:ext cx="1597101" cy="406400"/>
            </a:xfrm>
            <a:prstGeom prst="rect">
              <a:avLst/>
            </a:prstGeom>
          </p:spPr>
          <p:txBody>
            <a:bodyPr anchor="ctr" rtlCol="false" tIns="50800" lIns="50800" bIns="50800" rIns="50800"/>
            <a:lstStyle/>
            <a:p>
              <a:pPr algn="ctr">
                <a:lnSpc>
                  <a:spcPts val="2160"/>
                </a:lnSpc>
              </a:pPr>
            </a:p>
          </p:txBody>
        </p:sp>
      </p:grpSp>
      <p:sp>
        <p:nvSpPr>
          <p:cNvPr name="AutoShape 22" id="22"/>
          <p:cNvSpPr/>
          <p:nvPr/>
        </p:nvSpPr>
        <p:spPr>
          <a:xfrm>
            <a:off x="11798271" y="1760710"/>
            <a:ext cx="1331947" cy="0"/>
          </a:xfrm>
          <a:prstGeom prst="line">
            <a:avLst/>
          </a:prstGeom>
          <a:ln cap="flat" w="38100">
            <a:solidFill>
              <a:srgbClr val="FFFFFF"/>
            </a:solidFill>
            <a:prstDash val="solid"/>
            <a:headEnd type="none" len="sm" w="sm"/>
            <a:tailEnd type="arrow" len="sm" w="med"/>
          </a:ln>
        </p:spPr>
      </p:sp>
      <p:sp>
        <p:nvSpPr>
          <p:cNvPr name="TextBox 23" id="23"/>
          <p:cNvSpPr txBox="true"/>
          <p:nvPr/>
        </p:nvSpPr>
        <p:spPr>
          <a:xfrm rot="0">
            <a:off x="6280609" y="7280164"/>
            <a:ext cx="10921024" cy="422231"/>
          </a:xfrm>
          <a:prstGeom prst="rect">
            <a:avLst/>
          </a:prstGeom>
        </p:spPr>
        <p:txBody>
          <a:bodyPr anchor="t" rtlCol="false" tIns="0" lIns="0" bIns="0" rIns="0">
            <a:spAutoFit/>
          </a:bodyPr>
          <a:lstStyle/>
          <a:p>
            <a:pPr algn="ctr">
              <a:lnSpc>
                <a:spcPts val="3500"/>
              </a:lnSpc>
            </a:pPr>
            <a:r>
              <a:rPr lang="en-US" sz="2500" spc="10">
                <a:solidFill>
                  <a:srgbClr val="000080"/>
                </a:solidFill>
                <a:latin typeface="Muli Bold"/>
              </a:rPr>
              <a:t>Link: https://youtu.be/W_04ssdbB-8?si=cWePvFlCwhi8fzFx</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DAGJlo_3qD8</dc:identifier>
  <dcterms:modified xsi:type="dcterms:W3CDTF">2011-08-01T06:04:30Z</dcterms:modified>
  <cp:revision>1</cp:revision>
  <dc:title>UAS PBW A - KEL 4 - AGEN PRODUK</dc:title>
</cp:coreProperties>
</file>